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3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4.xml" ContentType="application/vnd.openxmlformats-officedocument.theme+xml"/>
  <Override PartName="/ppt/slideLayouts/slideLayout29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3"/>
    <p:sldMasterId id="2147483787" r:id="rId4"/>
    <p:sldMasterId id="2147483868" r:id="rId5"/>
    <p:sldMasterId id="2147483813" r:id="rId6"/>
    <p:sldMasterId id="2147483839" r:id="rId7"/>
  </p:sldMasterIdLst>
  <p:notesMasterIdLst>
    <p:notesMasterId r:id="rId27"/>
  </p:notesMasterIdLst>
  <p:handoutMasterIdLst>
    <p:handoutMasterId r:id="rId28"/>
  </p:handoutMasterIdLst>
  <p:sldIdLst>
    <p:sldId id="485" r:id="rId8"/>
    <p:sldId id="492" r:id="rId9"/>
    <p:sldId id="487" r:id="rId10"/>
    <p:sldId id="488" r:id="rId11"/>
    <p:sldId id="489" r:id="rId12"/>
    <p:sldId id="490" r:id="rId13"/>
    <p:sldId id="491" r:id="rId14"/>
    <p:sldId id="493" r:id="rId15"/>
    <p:sldId id="494" r:id="rId16"/>
    <p:sldId id="495" r:id="rId17"/>
    <p:sldId id="496" r:id="rId18"/>
    <p:sldId id="497" r:id="rId19"/>
    <p:sldId id="498" r:id="rId20"/>
    <p:sldId id="499" r:id="rId21"/>
    <p:sldId id="500" r:id="rId22"/>
    <p:sldId id="501" r:id="rId23"/>
    <p:sldId id="502" r:id="rId24"/>
    <p:sldId id="504" r:id="rId25"/>
    <p:sldId id="505" r:id="rId26"/>
  </p:sldIdLst>
  <p:sldSz cx="12192000" cy="6858000"/>
  <p:notesSz cx="6858000" cy="9144000"/>
  <p:embeddedFontLst>
    <p:embeddedFont>
      <p:font typeface="Cambria Math" panose="02040503050406030204" pitchFamily="18" charset="0"/>
      <p:regular r:id="rId29"/>
    </p:embeddedFont>
    <p:embeddedFont>
      <p:font typeface="CBS NEW" panose="02000506080000020004" pitchFamily="2" charset="0"/>
      <p:regular r:id="rId30"/>
      <p:bold r:id="rId31"/>
    </p:embeddedFont>
    <p:embeddedFont>
      <p:font typeface="CBS Sans" panose="02000503000000020004" pitchFamily="2" charset="0"/>
      <p:regular r:id="rId32"/>
      <p:bold r:id="rId33"/>
      <p:italic r:id="rId34"/>
      <p:boldItalic r:id="rId35"/>
    </p:embeddedFont>
    <p:embeddedFont>
      <p:font typeface="CBS Serif" panose="02020603050705020204" pitchFamily="18" charset="0"/>
      <p:regular r:id="rId36"/>
      <p:bold r:id="rId37"/>
      <p:italic r:id="rId38"/>
      <p:boldItalic r:id="rId3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11" autoAdjust="0"/>
    <p:restoredTop sz="85131" autoAdjust="0"/>
  </p:normalViewPr>
  <p:slideViewPr>
    <p:cSldViewPr snapToGrid="0" showGuides="1">
      <p:cViewPr varScale="1">
        <p:scale>
          <a:sx n="94" d="100"/>
          <a:sy n="94" d="100"/>
        </p:scale>
        <p:origin x="800" y="200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92" d="100"/>
          <a:sy n="92" d="100"/>
        </p:scale>
        <p:origin x="2658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font" Target="fonts/font11.fntdata"/><Relationship Id="rId21" Type="http://schemas.openxmlformats.org/officeDocument/2006/relationships/slide" Target="slides/slide14.xml"/><Relationship Id="rId34" Type="http://schemas.openxmlformats.org/officeDocument/2006/relationships/font" Target="fonts/font6.fntdata"/><Relationship Id="rId42" Type="http://schemas.openxmlformats.org/officeDocument/2006/relationships/theme" Target="theme/theme1.xml"/><Relationship Id="rId7" Type="http://schemas.openxmlformats.org/officeDocument/2006/relationships/slideMaster" Target="slideMasters/slideMaster5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font" Target="fonts/font1.fntdata"/><Relationship Id="rId41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4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presProps" Target="presProps.xml"/><Relationship Id="rId5" Type="http://schemas.openxmlformats.org/officeDocument/2006/relationships/slideMaster" Target="slideMasters/slideMaster3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handoutMaster" Target="handoutMasters/handoutMaster1.xml"/><Relationship Id="rId36" Type="http://schemas.openxmlformats.org/officeDocument/2006/relationships/font" Target="fonts/font8.fntdata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font" Target="fonts/font3.fntdata"/><Relationship Id="rId4" Type="http://schemas.openxmlformats.org/officeDocument/2006/relationships/slideMaster" Target="slideMasters/slideMaster2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tableStyles" Target="tableStyles.xml"/><Relationship Id="rId8" Type="http://schemas.openxmlformats.org/officeDocument/2006/relationships/slide" Target="slides/slide1.xml"/><Relationship Id="rId3" Type="http://schemas.openxmlformats.org/officeDocument/2006/relationships/slideMaster" Target="slideMasters/slideMaster1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font" Target="fonts/font5.fntdata"/><Relationship Id="rId38" Type="http://schemas.openxmlformats.org/officeDocument/2006/relationships/font" Target="fonts/font10.fntdata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ate Placeholder 8">
            <a:extLst>
              <a:ext uri="{FF2B5EF4-FFF2-40B4-BE49-F238E27FC236}">
                <a16:creationId xmlns:a16="http://schemas.microsoft.com/office/drawing/2014/main" id="{AE845206-9D4B-4268-8A29-9556DF4E2290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760535" y="8752305"/>
            <a:ext cx="1592595" cy="15270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latin typeface="+mn-lt"/>
              </a:defRPr>
            </a:lvl1pPr>
          </a:lstStyle>
          <a:p>
            <a:fld id="{681EF29B-F0DE-4A5D-971E-F0D2D074F34E}" type="datetime4">
              <a:rPr lang="en-GB" smtClean="0"/>
              <a:t>18 September 2025</a:t>
            </a:fld>
            <a:endParaRPr lang="en-GB" sz="800" dirty="0"/>
          </a:p>
        </p:txBody>
      </p:sp>
      <p:sp>
        <p:nvSpPr>
          <p:cNvPr id="11" name="Slide Number Placeholder 9">
            <a:extLst>
              <a:ext uri="{FF2B5EF4-FFF2-40B4-BE49-F238E27FC236}">
                <a16:creationId xmlns:a16="http://schemas.microsoft.com/office/drawing/2014/main" id="{DF349B49-B9DF-4BAC-A781-810C4D36F49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760535" y="8570490"/>
            <a:ext cx="1592595" cy="15270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latin typeface="+mn-lt"/>
              </a:defRPr>
            </a:lvl1pPr>
          </a:lstStyle>
          <a:p>
            <a:fld id="{A16CFAD1-D197-4A88-B173-A6412E995EE5}" type="slidenum">
              <a:rPr lang="en-GB" smtClean="0"/>
              <a:pPr/>
              <a:t>‹nr.›</a:t>
            </a:fld>
            <a:endParaRPr lang="en-GB" sz="800" dirty="0"/>
          </a:p>
        </p:txBody>
      </p:sp>
      <p:sp>
        <p:nvSpPr>
          <p:cNvPr id="12" name="Footer Placeholder 10">
            <a:extLst>
              <a:ext uri="{FF2B5EF4-FFF2-40B4-BE49-F238E27FC236}">
                <a16:creationId xmlns:a16="http://schemas.microsoft.com/office/drawing/2014/main" id="{4B53B10D-D604-4E2D-B18E-A2B8163CC1E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446366" y="8752305"/>
            <a:ext cx="4308538" cy="15270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>
                <a:latin typeface="+mn-lt"/>
              </a:defRPr>
            </a:lvl1pPr>
          </a:lstStyle>
          <a:p>
            <a:endParaRPr lang="en-GB" sz="800" dirty="0"/>
          </a:p>
        </p:txBody>
      </p:sp>
      <p:sp>
        <p:nvSpPr>
          <p:cNvPr id="13" name="Header Placeholder 12">
            <a:extLst>
              <a:ext uri="{FF2B5EF4-FFF2-40B4-BE49-F238E27FC236}">
                <a16:creationId xmlns:a16="http://schemas.microsoft.com/office/drawing/2014/main" id="{0225AF11-4B47-41F0-B130-3DC91DD63C4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446366" y="8570490"/>
            <a:ext cx="4308538" cy="15270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>
                <a:latin typeface="+mn-lt"/>
              </a:defRPr>
            </a:lvl1pPr>
          </a:lstStyle>
          <a:p>
            <a:endParaRPr lang="en-GB" sz="800" dirty="0"/>
          </a:p>
        </p:txBody>
      </p:sp>
      <p:pic>
        <p:nvPicPr>
          <p:cNvPr id="6" name="logo">
            <a:extLst>
              <a:ext uri="{FF2B5EF4-FFF2-40B4-BE49-F238E27FC236}">
                <a16:creationId xmlns:a16="http://schemas.microsoft.com/office/drawing/2014/main" id="{78BE963C-30E1-480F-90A5-DC899A5862E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7539" y="653475"/>
            <a:ext cx="790813" cy="278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7997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Notes Placeholder 7">
            <a:extLst>
              <a:ext uri="{FF2B5EF4-FFF2-40B4-BE49-F238E27FC236}">
                <a16:creationId xmlns:a16="http://schemas.microsoft.com/office/drawing/2014/main" id="{ED603FBB-C012-44F8-8D4E-1E5BCC6355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360000" y="5314247"/>
            <a:ext cx="6138000" cy="311094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5" name="Slide Image Placeholder 11">
            <a:extLst>
              <a:ext uri="{FF2B5EF4-FFF2-40B4-BE49-F238E27FC236}">
                <a16:creationId xmlns:a16="http://schemas.microsoft.com/office/drawing/2014/main" id="{CE09EA81-6923-4332-8C9E-30AE045AFB6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60000" y="1479581"/>
            <a:ext cx="6138000" cy="3452479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17" name="Date Placeholder 8">
            <a:extLst>
              <a:ext uri="{FF2B5EF4-FFF2-40B4-BE49-F238E27FC236}">
                <a16:creationId xmlns:a16="http://schemas.microsoft.com/office/drawing/2014/main" id="{8EBAC05E-8F24-4752-8343-003B6B511FCA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760535" y="8752305"/>
            <a:ext cx="1737465" cy="15270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latin typeface="+mn-lt"/>
              </a:defRPr>
            </a:lvl1pPr>
          </a:lstStyle>
          <a:p>
            <a:fld id="{681EF29B-F0DE-4A5D-971E-F0D2D074F34E}" type="datetime4">
              <a:rPr lang="en-GB" smtClean="0"/>
              <a:t>18 September 2025</a:t>
            </a:fld>
            <a:endParaRPr lang="en-GB" sz="800" dirty="0"/>
          </a:p>
        </p:txBody>
      </p:sp>
      <p:sp>
        <p:nvSpPr>
          <p:cNvPr id="18" name="Slide Number Placeholder 9">
            <a:extLst>
              <a:ext uri="{FF2B5EF4-FFF2-40B4-BE49-F238E27FC236}">
                <a16:creationId xmlns:a16="http://schemas.microsoft.com/office/drawing/2014/main" id="{1D693BA3-BE27-457C-84EF-2CE89AE4DBD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760535" y="8570490"/>
            <a:ext cx="1737465" cy="15270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latin typeface="+mn-lt"/>
              </a:defRPr>
            </a:lvl1pPr>
          </a:lstStyle>
          <a:p>
            <a:fld id="{A16CFAD1-D197-4A88-B173-A6412E995EE5}" type="slidenum">
              <a:rPr lang="en-GB" smtClean="0"/>
              <a:pPr/>
              <a:t>‹nr.›</a:t>
            </a:fld>
            <a:endParaRPr lang="en-GB" sz="800"/>
          </a:p>
        </p:txBody>
      </p:sp>
      <p:sp>
        <p:nvSpPr>
          <p:cNvPr id="19" name="Footer Placeholder 10">
            <a:extLst>
              <a:ext uri="{FF2B5EF4-FFF2-40B4-BE49-F238E27FC236}">
                <a16:creationId xmlns:a16="http://schemas.microsoft.com/office/drawing/2014/main" id="{F71DC945-9758-4703-A041-B00CC90596B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353656" y="8752305"/>
            <a:ext cx="4401248" cy="15270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>
                <a:latin typeface="+mn-lt"/>
              </a:defRPr>
            </a:lvl1pPr>
          </a:lstStyle>
          <a:p>
            <a:endParaRPr lang="en-GB" sz="800"/>
          </a:p>
        </p:txBody>
      </p:sp>
      <p:sp>
        <p:nvSpPr>
          <p:cNvPr id="20" name="Header Placeholder 12">
            <a:extLst>
              <a:ext uri="{FF2B5EF4-FFF2-40B4-BE49-F238E27FC236}">
                <a16:creationId xmlns:a16="http://schemas.microsoft.com/office/drawing/2014/main" id="{9AA08409-7D69-4F6B-8F0E-3BF399AD47E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353656" y="8570490"/>
            <a:ext cx="4401248" cy="15270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>
                <a:latin typeface="+mn-lt"/>
              </a:defRPr>
            </a:lvl1pPr>
          </a:lstStyle>
          <a:p>
            <a:endParaRPr lang="en-GB" sz="800" dirty="0"/>
          </a:p>
        </p:txBody>
      </p:sp>
      <p:pic>
        <p:nvPicPr>
          <p:cNvPr id="8" name="logo">
            <a:extLst>
              <a:ext uri="{FF2B5EF4-FFF2-40B4-BE49-F238E27FC236}">
                <a16:creationId xmlns:a16="http://schemas.microsoft.com/office/drawing/2014/main" id="{12EE6AFD-8389-461C-8245-FD3336A566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3656" y="1045111"/>
            <a:ext cx="790813" cy="278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6011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indent="0" algn="l" defTabSz="914400" rtl="0" eaLnBrk="1" latinLnBrk="0" hangingPunct="1">
      <a:buFont typeface="Arial" panose="020B0604020202020204" pitchFamily="34" charset="0"/>
      <a:buNone/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360000" indent="-180000" algn="l" defTabSz="914400" rtl="0" eaLnBrk="1" latinLnBrk="0" hangingPunct="1"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540000" indent="-180000" algn="l" defTabSz="914400" rtl="0" eaLnBrk="1" latinLnBrk="0" hangingPunct="1"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720000" indent="-180000" algn="l" defTabSz="914400" rtl="0" eaLnBrk="1" latinLnBrk="0" hangingPunct="1"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900000" indent="-180000" algn="l" defTabSz="914400" rtl="0" eaLnBrk="1" latinLnBrk="0" hangingPunct="1"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>
          <a:xfrm>
            <a:off x="360363" y="1479550"/>
            <a:ext cx="6137275" cy="3452813"/>
          </a:xfrm>
        </p:spPr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/>
              <a:t>Many</a:t>
            </a:r>
            <a:r>
              <a:rPr lang="da-DK" dirty="0"/>
              <a:t> </a:t>
            </a:r>
            <a:r>
              <a:rPr lang="da-DK" dirty="0" err="1"/>
              <a:t>similarities</a:t>
            </a:r>
            <a:r>
              <a:rPr lang="da-DK" dirty="0"/>
              <a:t>, but </a:t>
            </a:r>
            <a:r>
              <a:rPr lang="da-DK" dirty="0" err="1"/>
              <a:t>important</a:t>
            </a:r>
            <a:r>
              <a:rPr lang="da-DK" dirty="0"/>
              <a:t> to </a:t>
            </a:r>
            <a:r>
              <a:rPr lang="da-DK" dirty="0" err="1"/>
              <a:t>be</a:t>
            </a:r>
            <a:r>
              <a:rPr lang="da-DK" dirty="0"/>
              <a:t> </a:t>
            </a:r>
            <a:r>
              <a:rPr lang="da-DK" dirty="0" err="1"/>
              <a:t>aware</a:t>
            </a:r>
            <a:r>
              <a:rPr lang="da-DK" dirty="0"/>
              <a:t> of the </a:t>
            </a:r>
            <a:r>
              <a:rPr lang="da-DK" dirty="0" err="1"/>
              <a:t>different</a:t>
            </a:r>
            <a:r>
              <a:rPr lang="da-DK" dirty="0"/>
              <a:t> mindsets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6CFAD1-D197-4A88-B173-A6412E995EE5}" type="slidenum">
              <a:rPr lang="en-GB" smtClean="0"/>
              <a:pPr/>
              <a:t>4</a:t>
            </a:fld>
            <a:endParaRPr lang="en-GB" sz="800"/>
          </a:p>
        </p:txBody>
      </p:sp>
    </p:spTree>
    <p:extLst>
      <p:ext uri="{BB962C8B-B14F-4D97-AF65-F5344CB8AC3E}">
        <p14:creationId xmlns:p14="http://schemas.microsoft.com/office/powerpoint/2010/main" val="22642847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>
          <a:xfrm>
            <a:off x="360363" y="1479550"/>
            <a:ext cx="6137275" cy="3452813"/>
          </a:xfrm>
        </p:spPr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6CFAD1-D197-4A88-B173-A6412E995EE5}" type="slidenum">
              <a:rPr lang="en-GB" smtClean="0"/>
              <a:pPr/>
              <a:t>6</a:t>
            </a:fld>
            <a:endParaRPr lang="en-GB" sz="800"/>
          </a:p>
        </p:txBody>
      </p:sp>
    </p:spTree>
    <p:extLst>
      <p:ext uri="{BB962C8B-B14F-4D97-AF65-F5344CB8AC3E}">
        <p14:creationId xmlns:p14="http://schemas.microsoft.com/office/powerpoint/2010/main" val="33204487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>
          <a:xfrm>
            <a:off x="360363" y="1479550"/>
            <a:ext cx="6137275" cy="3452813"/>
          </a:xfrm>
        </p:spPr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Interpretation of R-</a:t>
            </a:r>
            <a:r>
              <a:rPr lang="da-DK" dirty="0" err="1"/>
              <a:t>squared</a:t>
            </a:r>
            <a:r>
              <a:rPr lang="da-DK" dirty="0"/>
              <a:t>? </a:t>
            </a:r>
            <a:r>
              <a:rPr lang="da-DK" dirty="0" err="1"/>
              <a:t>What</a:t>
            </a:r>
            <a:r>
              <a:rPr lang="da-DK" dirty="0"/>
              <a:t> </a:t>
            </a:r>
            <a:r>
              <a:rPr lang="da-DK" dirty="0" err="1"/>
              <a:t>does</a:t>
            </a:r>
            <a:r>
              <a:rPr lang="da-DK" dirty="0"/>
              <a:t> </a:t>
            </a:r>
            <a:r>
              <a:rPr lang="da-DK" dirty="0" err="1"/>
              <a:t>higher</a:t>
            </a:r>
            <a:r>
              <a:rPr lang="da-DK" dirty="0"/>
              <a:t>/</a:t>
            </a:r>
            <a:r>
              <a:rPr lang="da-DK" dirty="0" err="1"/>
              <a:t>lower</a:t>
            </a:r>
            <a:r>
              <a:rPr lang="da-DK" dirty="0"/>
              <a:t> </a:t>
            </a:r>
            <a:r>
              <a:rPr lang="da-DK" dirty="0" err="1"/>
              <a:t>value</a:t>
            </a:r>
            <a:r>
              <a:rPr lang="da-DK" dirty="0"/>
              <a:t> </a:t>
            </a:r>
            <a:r>
              <a:rPr lang="da-DK" dirty="0" err="1"/>
              <a:t>indicate</a:t>
            </a:r>
            <a:r>
              <a:rPr lang="da-DK" dirty="0"/>
              <a:t>?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6CFAD1-D197-4A88-B173-A6412E995EE5}" type="slidenum">
              <a:rPr lang="en-GB" smtClean="0"/>
              <a:pPr/>
              <a:t>7</a:t>
            </a:fld>
            <a:endParaRPr lang="en-GB" sz="800"/>
          </a:p>
        </p:txBody>
      </p:sp>
    </p:spTree>
    <p:extLst>
      <p:ext uri="{BB962C8B-B14F-4D97-AF65-F5344CB8AC3E}">
        <p14:creationId xmlns:p14="http://schemas.microsoft.com/office/powerpoint/2010/main" val="16443500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90FDD3-1E04-F86D-2635-302B934936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>
            <a:extLst>
              <a:ext uri="{FF2B5EF4-FFF2-40B4-BE49-F238E27FC236}">
                <a16:creationId xmlns:a16="http://schemas.microsoft.com/office/drawing/2014/main" id="{9D75951F-F911-AF1E-36FA-952A9BFB8BE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60363" y="1479550"/>
            <a:ext cx="6137275" cy="3452813"/>
          </a:xfrm>
        </p:spPr>
      </p:sp>
      <p:sp>
        <p:nvSpPr>
          <p:cNvPr id="3" name="Pladsholder til noter 2">
            <a:extLst>
              <a:ext uri="{FF2B5EF4-FFF2-40B4-BE49-F238E27FC236}">
                <a16:creationId xmlns:a16="http://schemas.microsoft.com/office/drawing/2014/main" id="{BBB53B0C-426E-042F-5406-132CB17AE6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AAB25498-EC27-BFAB-FC90-484A8C0DDC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6CFAD1-D197-4A88-B173-A6412E995EE5}" type="slidenum">
              <a:rPr lang="en-GB" smtClean="0"/>
              <a:pPr/>
              <a:t>18</a:t>
            </a:fld>
            <a:endParaRPr lang="en-GB" sz="800"/>
          </a:p>
        </p:txBody>
      </p:sp>
    </p:spTree>
    <p:extLst>
      <p:ext uri="{BB962C8B-B14F-4D97-AF65-F5344CB8AC3E}">
        <p14:creationId xmlns:p14="http://schemas.microsoft.com/office/powerpoint/2010/main" val="31783791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F91349-3EF2-22EA-157C-563DFC1024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>
            <a:extLst>
              <a:ext uri="{FF2B5EF4-FFF2-40B4-BE49-F238E27FC236}">
                <a16:creationId xmlns:a16="http://schemas.microsoft.com/office/drawing/2014/main" id="{53D3BCC1-59CA-A20F-452E-97EB986D41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60363" y="1479550"/>
            <a:ext cx="6137275" cy="3452813"/>
          </a:xfrm>
        </p:spPr>
      </p:sp>
      <p:sp>
        <p:nvSpPr>
          <p:cNvPr id="3" name="Pladsholder til noter 2">
            <a:extLst>
              <a:ext uri="{FF2B5EF4-FFF2-40B4-BE49-F238E27FC236}">
                <a16:creationId xmlns:a16="http://schemas.microsoft.com/office/drawing/2014/main" id="{3F720012-8E3E-2A09-645B-53A0C64803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0CC1FA0D-D4C5-EB48-D2D9-A105A889C5F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6CFAD1-D197-4A88-B173-A6412E995EE5}" type="slidenum">
              <a:rPr lang="en-GB" smtClean="0"/>
              <a:pPr/>
              <a:t>19</a:t>
            </a:fld>
            <a:endParaRPr lang="en-GB" sz="800"/>
          </a:p>
        </p:txBody>
      </p:sp>
    </p:spTree>
    <p:extLst>
      <p:ext uri="{BB962C8B-B14F-4D97-AF65-F5344CB8AC3E}">
        <p14:creationId xmlns:p14="http://schemas.microsoft.com/office/powerpoint/2010/main" val="29716585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ate Placeholder 6" hidden="1">
            <a:extLst>
              <a:ext uri="{FF2B5EF4-FFF2-40B4-BE49-F238E27FC236}">
                <a16:creationId xmlns:a16="http://schemas.microsoft.com/office/drawing/2014/main" id="{19E8C21D-363E-4C29-BCB1-2C67A41A6B1A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endParaRPr lang="en-GB" dirty="0"/>
          </a:p>
        </p:txBody>
      </p:sp>
      <p:sp>
        <p:nvSpPr>
          <p:cNvPr id="11" name="Footer Placeholder 8" hidden="1">
            <a:extLst>
              <a:ext uri="{FF2B5EF4-FFF2-40B4-BE49-F238E27FC236}">
                <a16:creationId xmlns:a16="http://schemas.microsoft.com/office/drawing/2014/main" id="{6DB35B2F-204D-4092-A860-94E70637BD4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0" y="6858000"/>
            <a:ext cx="0" cy="0"/>
          </a:xfrm>
          <a:prstGeom prst="rect">
            <a:avLst/>
          </a:prstGeom>
        </p:spPr>
        <p:txBody>
          <a:bodyPr/>
          <a:lstStyle>
            <a:lvl1pPr>
              <a:defRPr sz="100">
                <a:noFill/>
              </a:defRPr>
            </a:lvl1pPr>
          </a:lstStyle>
          <a:p>
            <a:endParaRPr lang="en-GB" dirty="0"/>
          </a:p>
        </p:txBody>
      </p:sp>
      <p:sp>
        <p:nvSpPr>
          <p:cNvPr id="12" name="Slide Number Placeholder 10" hidden="1">
            <a:extLst>
              <a:ext uri="{FF2B5EF4-FFF2-40B4-BE49-F238E27FC236}">
                <a16:creationId xmlns:a16="http://schemas.microsoft.com/office/drawing/2014/main" id="{1BEB41F5-194C-405C-8EDC-8C5E550FE046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23AA811B-2EBD-4900-905E-5BE206449611}" type="slidenum">
              <a:rPr lang="en-GB" smtClean="0"/>
              <a:pPr/>
              <a:t>‹nr.›</a:t>
            </a:fld>
            <a:endParaRPr lang="en-GB" dirty="0"/>
          </a:p>
        </p:txBody>
      </p:sp>
      <p:sp>
        <p:nvSpPr>
          <p:cNvPr id="17" name="Picture Placeholder 7">
            <a:extLst>
              <a:ext uri="{FF2B5EF4-FFF2-40B4-BE49-F238E27FC236}">
                <a16:creationId xmlns:a16="http://schemas.microsoft.com/office/drawing/2014/main" id="{F3640939-751B-4CA5-9E86-718C9AF969B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088400" y="638119"/>
            <a:ext cx="4468600" cy="4628681"/>
          </a:xfrm>
          <a:noFill/>
        </p:spPr>
        <p:txBody>
          <a:bodyPr lIns="144000" tIns="108000"/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on frame and insert picture using the Insert tab, Pictures</a:t>
            </a:r>
          </a:p>
        </p:txBody>
      </p:sp>
      <p:pic>
        <p:nvPicPr>
          <p:cNvPr id="9" name="Graphic partner logo">
            <a:extLst>
              <a:ext uri="{FF2B5EF4-FFF2-40B4-BE49-F238E27FC236}">
                <a16:creationId xmlns:a16="http://schemas.microsoft.com/office/drawing/2014/main" id="{53807A79-1D07-C1B9-6AE1-BFD891F3163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58291" y="5915155"/>
            <a:ext cx="3805061" cy="304726"/>
          </a:xfrm>
          <a:prstGeom prst="rect">
            <a:avLst/>
          </a:prstGeom>
        </p:spPr>
      </p:pic>
      <p:pic>
        <p:nvPicPr>
          <p:cNvPr id="4" name="Logo">
            <a:extLst>
              <a:ext uri="{FF2B5EF4-FFF2-40B4-BE49-F238E27FC236}">
                <a16:creationId xmlns:a16="http://schemas.microsoft.com/office/drawing/2014/main" id="{62ECE481-87EA-EE63-1003-12EEB252859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 bwMode="black">
          <a:xfrm>
            <a:off x="635000" y="635000"/>
            <a:ext cx="1883189" cy="284400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BDE93FC6-3BDA-4090-8FB4-40B37206E1A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auto">
          <a:xfrm>
            <a:off x="628649" y="2413000"/>
            <a:ext cx="10134601" cy="1942741"/>
          </a:xfrm>
        </p:spPr>
        <p:txBody>
          <a:bodyPr anchor="b" anchorCtr="0"/>
          <a:lstStyle>
            <a:lvl1pPr algn="l">
              <a:lnSpc>
                <a:spcPct val="70000"/>
              </a:lnSpc>
              <a:defRPr sz="8000" cap="all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title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auto">
          <a:xfrm>
            <a:off x="628649" y="4392000"/>
            <a:ext cx="5407026" cy="370800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 b="0">
                <a:solidFill>
                  <a:schemeClr val="tx1"/>
                </a:solidFill>
                <a:latin typeface="+mn-lt"/>
              </a:defRPr>
            </a:lvl1pPr>
            <a:lvl2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2400" b="0">
                <a:solidFill>
                  <a:schemeClr val="bg2"/>
                </a:solidFill>
                <a:latin typeface="+mj-lt"/>
              </a:defRPr>
            </a:lvl2pPr>
            <a:lvl3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defRPr sz="2400" b="0">
                <a:solidFill>
                  <a:schemeClr val="bg2"/>
                </a:solidFill>
                <a:latin typeface="+mj-lt"/>
              </a:defRPr>
            </a:lvl3pPr>
            <a:lvl4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defRPr sz="2400" b="0">
                <a:solidFill>
                  <a:schemeClr val="bg2"/>
                </a:solidFill>
                <a:latin typeface="+mj-lt"/>
              </a:defRPr>
            </a:lvl4pPr>
            <a:lvl5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defRPr sz="2400" b="0">
                <a:solidFill>
                  <a:schemeClr val="bg2"/>
                </a:solidFill>
                <a:latin typeface="+mj-lt"/>
              </a:defRPr>
            </a:lvl5pPr>
            <a:lvl6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defRPr sz="2400" b="0">
                <a:solidFill>
                  <a:schemeClr val="bg2"/>
                </a:solidFill>
                <a:latin typeface="+mj-lt"/>
              </a:defRPr>
            </a:lvl6pPr>
            <a:lvl7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defRPr sz="2400" b="0">
                <a:solidFill>
                  <a:schemeClr val="bg2"/>
                </a:solidFill>
                <a:latin typeface="+mj-lt"/>
              </a:defRPr>
            </a:lvl7pPr>
            <a:lvl8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defRPr sz="2400" b="0">
                <a:solidFill>
                  <a:schemeClr val="bg2"/>
                </a:solidFill>
                <a:latin typeface="+mj-lt"/>
              </a:defRPr>
            </a:lvl8pPr>
            <a:lvl9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defRPr sz="2400" b="0">
                <a:solidFill>
                  <a:schemeClr val="bg2"/>
                </a:solidFill>
                <a:latin typeface="+mj-lt"/>
              </a:defRPr>
            </a:lvl9pPr>
          </a:lstStyle>
          <a:p>
            <a:r>
              <a:rPr lang="en-GB" dirty="0"/>
              <a:t>Optional subtitle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B317BC51-5841-4CEE-B0E0-B7C175BDFB8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628648" y="5914800"/>
            <a:ext cx="5407200" cy="165100"/>
          </a:xfrm>
        </p:spPr>
        <p:txBody>
          <a:bodyPr/>
          <a:lstStyle>
            <a:lvl1pPr marL="0" indent="0">
              <a:lnSpc>
                <a:spcPts val="1200"/>
              </a:lnSpc>
              <a:buNone/>
              <a:defRPr sz="100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200"/>
              </a:lnSpc>
              <a:buNone/>
              <a:defRPr sz="1200">
                <a:solidFill>
                  <a:schemeClr val="bg2"/>
                </a:solidFill>
                <a:latin typeface="+mj-lt"/>
              </a:defRPr>
            </a:lvl2pPr>
            <a:lvl3pPr marL="0" indent="0">
              <a:lnSpc>
                <a:spcPts val="1200"/>
              </a:lnSpc>
              <a:buNone/>
              <a:defRPr sz="1200">
                <a:solidFill>
                  <a:schemeClr val="bg2"/>
                </a:solidFill>
                <a:latin typeface="+mj-lt"/>
              </a:defRPr>
            </a:lvl3pPr>
            <a:lvl4pPr>
              <a:lnSpc>
                <a:spcPts val="1200"/>
              </a:lnSpc>
              <a:buNone/>
              <a:defRPr sz="1200" b="0">
                <a:solidFill>
                  <a:schemeClr val="bg2"/>
                </a:solidFill>
                <a:latin typeface="+mj-lt"/>
              </a:defRPr>
            </a:lvl4pPr>
            <a:lvl5pPr>
              <a:lnSpc>
                <a:spcPts val="1200"/>
              </a:lnSpc>
              <a:buNone/>
              <a:defRPr sz="1200">
                <a:solidFill>
                  <a:schemeClr val="bg2"/>
                </a:solidFill>
                <a:latin typeface="+mj-lt"/>
              </a:defRPr>
            </a:lvl5pPr>
          </a:lstStyle>
          <a:p>
            <a:pPr lvl="0"/>
            <a:r>
              <a:rPr lang="en-GB" dirty="0"/>
              <a:t>Name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66364D07-0917-4AA8-B1D2-3CCD03F2B9A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628648" y="6095992"/>
            <a:ext cx="5407200" cy="165100"/>
          </a:xfrm>
        </p:spPr>
        <p:txBody>
          <a:bodyPr/>
          <a:lstStyle>
            <a:lvl1pPr marL="0" indent="0">
              <a:lnSpc>
                <a:spcPts val="1200"/>
              </a:lnSpc>
              <a:buNone/>
              <a:defRPr sz="100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200"/>
              </a:lnSpc>
              <a:buNone/>
              <a:defRPr sz="1200">
                <a:solidFill>
                  <a:schemeClr val="bg2"/>
                </a:solidFill>
                <a:latin typeface="+mj-lt"/>
              </a:defRPr>
            </a:lvl2pPr>
            <a:lvl3pPr marL="0" indent="0">
              <a:lnSpc>
                <a:spcPts val="1200"/>
              </a:lnSpc>
              <a:buNone/>
              <a:defRPr sz="1200">
                <a:solidFill>
                  <a:schemeClr val="bg2"/>
                </a:solidFill>
                <a:latin typeface="+mj-lt"/>
              </a:defRPr>
            </a:lvl3pPr>
            <a:lvl4pPr>
              <a:lnSpc>
                <a:spcPts val="1200"/>
              </a:lnSpc>
              <a:buNone/>
              <a:defRPr sz="1200" b="0">
                <a:solidFill>
                  <a:schemeClr val="bg2"/>
                </a:solidFill>
                <a:latin typeface="+mj-lt"/>
              </a:defRPr>
            </a:lvl4pPr>
            <a:lvl5pPr>
              <a:lnSpc>
                <a:spcPts val="1200"/>
              </a:lnSpc>
              <a:buNone/>
              <a:defRPr sz="1200">
                <a:solidFill>
                  <a:schemeClr val="bg2"/>
                </a:solidFill>
                <a:latin typeface="+mj-lt"/>
              </a:defRPr>
            </a:lvl5pPr>
          </a:lstStyle>
          <a:p>
            <a:pPr lvl="0"/>
            <a:r>
              <a:rPr lang="en-GB" dirty="0"/>
              <a:t>Title and department</a:t>
            </a:r>
          </a:p>
        </p:txBody>
      </p:sp>
    </p:spTree>
    <p:extLst>
      <p:ext uri="{BB962C8B-B14F-4D97-AF65-F5344CB8AC3E}">
        <p14:creationId xmlns:p14="http://schemas.microsoft.com/office/powerpoint/2010/main" val="8643892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icture A">
    <p:bg>
      <p:bgPr>
        <a:solidFill>
          <a:srgbClr val="4967A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dsholder til sidefod 10" hidden="1">
            <a:extLst>
              <a:ext uri="{FF2B5EF4-FFF2-40B4-BE49-F238E27FC236}">
                <a16:creationId xmlns:a16="http://schemas.microsoft.com/office/drawing/2014/main" id="{8B3E9449-8BDC-4F4D-9E0B-42AEC00E7F5C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dato 5" hidden="1">
            <a:extLst>
              <a:ext uri="{FF2B5EF4-FFF2-40B4-BE49-F238E27FC236}">
                <a16:creationId xmlns:a16="http://schemas.microsoft.com/office/drawing/2014/main" id="{DBAC9DD4-0639-4C3E-A3CE-C672C4B49FB2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7999413" y="6227535"/>
            <a:ext cx="2642187" cy="2988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pic>
        <p:nvPicPr>
          <p:cNvPr id="9" name="Logo">
            <a:extLst>
              <a:ext uri="{FF2B5EF4-FFF2-40B4-BE49-F238E27FC236}">
                <a16:creationId xmlns:a16="http://schemas.microsoft.com/office/drawing/2014/main" id="{8CFCFC52-BC2A-43CC-9A88-9D21AEE0EED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black">
          <a:xfrm>
            <a:off x="630000" y="6223001"/>
            <a:ext cx="802800" cy="281841"/>
          </a:xfrm>
          <a:prstGeom prst="rect">
            <a:avLst/>
          </a:prstGeom>
        </p:spPr>
      </p:pic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C3740E63-FE5A-40EF-8F52-2CDC77D09BC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161763" y="566738"/>
            <a:ext cx="5400000" cy="5237163"/>
          </a:xfrm>
          <a:prstGeom prst="rect">
            <a:avLst/>
          </a:prstGeom>
          <a:noFill/>
        </p:spPr>
        <p:txBody>
          <a:bodyPr tIns="648000" anchor="ctr" anchorCtr="0"/>
          <a:lstStyle>
            <a:lvl1pPr marL="0" indent="0" algn="ctr">
              <a:buNone/>
              <a:defRPr sz="1600"/>
            </a:lvl1pPr>
          </a:lstStyle>
          <a:p>
            <a:r>
              <a:rPr lang="en-GB" noProof="0" dirty="0"/>
              <a:t>Click to add picture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95DFEBD-49F3-4E79-BED6-B54E695945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628650" y="1587600"/>
            <a:ext cx="10013950" cy="738000"/>
          </a:xfrm>
          <a:prstGeom prst="rect">
            <a:avLst/>
          </a:prstGeom>
        </p:spPr>
        <p:txBody>
          <a:bodyPr/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GB" noProof="0" dirty="0"/>
              <a:t>Title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 bwMode="black">
          <a:xfrm>
            <a:off x="628650" y="2540000"/>
            <a:ext cx="4486275" cy="32639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lvl="0"/>
            <a:r>
              <a:rPr lang="en-GB" noProof="0" dirty="0"/>
              <a:t>Click to add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  <a:p>
            <a:pPr lvl="5"/>
            <a:r>
              <a:rPr lang="en-GB" noProof="0" dirty="0"/>
              <a:t>6</a:t>
            </a:r>
          </a:p>
          <a:p>
            <a:pPr lvl="6"/>
            <a:r>
              <a:rPr lang="en-GB" noProof="0" dirty="0"/>
              <a:t>7</a:t>
            </a:r>
          </a:p>
          <a:p>
            <a:pPr lvl="7"/>
            <a:r>
              <a:rPr lang="en-GB" noProof="0" dirty="0"/>
              <a:t>8</a:t>
            </a:r>
          </a:p>
          <a:p>
            <a:pPr lvl="8"/>
            <a:r>
              <a:rPr lang="en-GB" noProof="0" dirty="0"/>
              <a:t>9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4D36EF7-26E4-63FD-45EB-FF06647A2F1C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3AA811B-2EBD-4900-905E-5BE206449611}" type="slidenum">
              <a:rPr lang="en-GB" smtClean="0"/>
              <a:pPr/>
              <a:t>‹nr.›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5897252"/>
      </p:ext>
    </p:extLst>
  </p:cSld>
  <p:clrMapOvr>
    <a:overrideClrMapping bg1="dk1" tx1="lt1" bg2="dk2" tx2="lt2" accent1="l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ictur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dsholder til sidefod 5" hidden="1">
            <a:extLst>
              <a:ext uri="{FF2B5EF4-FFF2-40B4-BE49-F238E27FC236}">
                <a16:creationId xmlns:a16="http://schemas.microsoft.com/office/drawing/2014/main" id="{32E8478F-E257-4A34-86AA-968332682A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Pladsholder til dato 4" hidden="1">
            <a:extLst>
              <a:ext uri="{FF2B5EF4-FFF2-40B4-BE49-F238E27FC236}">
                <a16:creationId xmlns:a16="http://schemas.microsoft.com/office/drawing/2014/main" id="{96F7C0D5-3FAA-48BB-A890-72474256E120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7999413" y="6227535"/>
            <a:ext cx="2642187" cy="298800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C3740E63-FE5A-40EF-8F52-2CDC77D09BC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161763" y="566738"/>
            <a:ext cx="5400000" cy="5237163"/>
          </a:xfrm>
          <a:prstGeom prst="rect">
            <a:avLst/>
          </a:prstGeom>
          <a:noFill/>
        </p:spPr>
        <p:txBody>
          <a:bodyPr tIns="648000" anchor="ctr" anchorCtr="0"/>
          <a:lstStyle>
            <a:lvl1pPr marL="0" indent="0" algn="ctr">
              <a:buNone/>
              <a:defRPr sz="1600"/>
            </a:lvl1pPr>
          </a:lstStyle>
          <a:p>
            <a:r>
              <a:rPr lang="en-GB" noProof="0" dirty="0"/>
              <a:t>Click to add picture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95DFEBD-49F3-4E79-BED6-B54E695945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650" y="1587600"/>
            <a:ext cx="10013950" cy="738000"/>
          </a:xfrm>
          <a:prstGeom prst="rect">
            <a:avLst/>
          </a:prstGeom>
        </p:spPr>
        <p:txBody>
          <a:bodyPr/>
          <a:lstStyle>
            <a:lvl1pPr>
              <a:defRPr sz="6000"/>
            </a:lvl1pPr>
          </a:lstStyle>
          <a:p>
            <a:r>
              <a:rPr lang="en-GB" noProof="0" dirty="0"/>
              <a:t>Title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28649" y="2540000"/>
            <a:ext cx="5007600" cy="3263900"/>
          </a:xfrm>
          <a:prstGeom prst="rect">
            <a:avLst/>
          </a:prstGeom>
        </p:spPr>
        <p:txBody>
          <a:bodyPr/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en-GB" noProof="0" dirty="0"/>
              <a:t>Click to add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  <a:p>
            <a:pPr lvl="5"/>
            <a:r>
              <a:rPr lang="en-GB" noProof="0" dirty="0"/>
              <a:t>6</a:t>
            </a:r>
          </a:p>
          <a:p>
            <a:pPr lvl="6"/>
            <a:r>
              <a:rPr lang="en-GB" noProof="0" dirty="0"/>
              <a:t>7</a:t>
            </a:r>
          </a:p>
          <a:p>
            <a:pPr lvl="7"/>
            <a:r>
              <a:rPr lang="en-GB" noProof="0" dirty="0"/>
              <a:t>8</a:t>
            </a:r>
          </a:p>
          <a:p>
            <a:pPr lvl="8"/>
            <a:r>
              <a:rPr lang="en-GB" noProof="0" dirty="0"/>
              <a:t>9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745CD0A-A747-CC50-3A0D-ACB4FFCB474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‹nr.›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56456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except tit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sidefod 3" hidden="1">
            <a:extLst>
              <a:ext uri="{FF2B5EF4-FFF2-40B4-BE49-F238E27FC236}">
                <a16:creationId xmlns:a16="http://schemas.microsoft.com/office/drawing/2014/main" id="{17BD1E1F-BCC9-4F6A-B483-4CB5EAE90D71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Pladsholder til dato 2" hidden="1">
            <a:extLst>
              <a:ext uri="{FF2B5EF4-FFF2-40B4-BE49-F238E27FC236}">
                <a16:creationId xmlns:a16="http://schemas.microsoft.com/office/drawing/2014/main" id="{75B82C6B-D104-4A7B-8A9E-4D18CB8A43DD}"/>
              </a:ext>
            </a:extLst>
          </p:cNvPr>
          <p:cNvSpPr>
            <a:spLocks noGrp="1"/>
          </p:cNvSpPr>
          <p:nvPr>
            <p:ph type="dt" sz="half" idx="18"/>
          </p:nvPr>
        </p:nvSpPr>
        <p:spPr>
          <a:xfrm>
            <a:off x="7999413" y="6227535"/>
            <a:ext cx="2642187" cy="298800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196668F-3277-3D10-6CC8-74BC401CAC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650" y="568799"/>
            <a:ext cx="10933113" cy="482125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Title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21C6ED7E-909D-CA5E-DFFA-F05B057C992A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630000" y="1050925"/>
            <a:ext cx="10933200" cy="40957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600" b="0">
                <a:solidFill>
                  <a:schemeClr val="accent1"/>
                </a:solidFill>
                <a:latin typeface="+mn-lt"/>
              </a:defRPr>
            </a:lvl1pPr>
            <a:lvl2pPr marL="0" indent="0" algn="l">
              <a:buFont typeface="Arial" panose="020B0604020202020204" pitchFamily="34" charset="0"/>
              <a:buChar char="​"/>
              <a:defRPr sz="2000" b="0">
                <a:solidFill>
                  <a:schemeClr val="bg2"/>
                </a:solidFill>
                <a:latin typeface="+mj-lt"/>
              </a:defRPr>
            </a:lvl2pPr>
            <a:lvl3pPr marL="0" indent="0" algn="l">
              <a:buFont typeface="Arial" panose="020B0604020202020204" pitchFamily="34" charset="0"/>
              <a:buChar char="​"/>
              <a:defRPr sz="2000" b="0">
                <a:solidFill>
                  <a:schemeClr val="bg2"/>
                </a:solidFill>
                <a:latin typeface="+mj-lt"/>
              </a:defRPr>
            </a:lvl3pPr>
            <a:lvl4pPr marL="0" indent="0" algn="l">
              <a:buFont typeface="Arial" panose="020B0604020202020204" pitchFamily="34" charset="0"/>
              <a:buChar char="​"/>
              <a:defRPr sz="2000" b="0">
                <a:solidFill>
                  <a:schemeClr val="bg2"/>
                </a:solidFill>
                <a:latin typeface="+mj-lt"/>
              </a:defRPr>
            </a:lvl4pPr>
            <a:lvl5pPr marL="0" indent="0" algn="l">
              <a:buFont typeface="Arial" panose="020B0604020202020204" pitchFamily="34" charset="0"/>
              <a:buChar char="​"/>
              <a:defRPr sz="2000" b="0">
                <a:solidFill>
                  <a:schemeClr val="bg2"/>
                </a:solidFill>
                <a:latin typeface="+mj-lt"/>
              </a:defRPr>
            </a:lvl5pPr>
            <a:lvl6pPr marL="0" indent="0" algn="l">
              <a:buFont typeface="Arial" panose="020B0604020202020204" pitchFamily="34" charset="0"/>
              <a:buChar char="​"/>
              <a:defRPr sz="2000" b="0">
                <a:solidFill>
                  <a:schemeClr val="bg2"/>
                </a:solidFill>
                <a:latin typeface="+mj-lt"/>
              </a:defRPr>
            </a:lvl6pPr>
            <a:lvl7pPr marL="0" indent="0" algn="l">
              <a:buFont typeface="Arial" panose="020B0604020202020204" pitchFamily="34" charset="0"/>
              <a:buChar char="​"/>
              <a:defRPr sz="2000" b="0">
                <a:solidFill>
                  <a:schemeClr val="bg2"/>
                </a:solidFill>
                <a:latin typeface="+mj-lt"/>
              </a:defRPr>
            </a:lvl7pPr>
            <a:lvl8pPr marL="0" indent="0" algn="l">
              <a:buFont typeface="Arial" panose="020B0604020202020204" pitchFamily="34" charset="0"/>
              <a:buChar char="​"/>
              <a:defRPr sz="2000" b="0">
                <a:solidFill>
                  <a:schemeClr val="bg2"/>
                </a:solidFill>
                <a:latin typeface="+mj-lt"/>
              </a:defRPr>
            </a:lvl8pPr>
            <a:lvl9pPr marL="0" indent="0" algn="l">
              <a:buFont typeface="Arial" panose="020B0604020202020204" pitchFamily="34" charset="0"/>
              <a:buChar char="​"/>
              <a:defRPr sz="2000" b="0">
                <a:solidFill>
                  <a:schemeClr val="bg2"/>
                </a:solidFill>
                <a:latin typeface="+mj-lt"/>
              </a:defRPr>
            </a:lvl9pPr>
          </a:lstStyle>
          <a:p>
            <a:r>
              <a:rPr lang="en-GB" dirty="0"/>
              <a:t>Optional subtitle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81C3388-C591-66D3-1F86-B5667DDD718B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‹nr.›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639234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dsholder til sidefod 2" hidden="1">
            <a:extLst>
              <a:ext uri="{FF2B5EF4-FFF2-40B4-BE49-F238E27FC236}">
                <a16:creationId xmlns:a16="http://schemas.microsoft.com/office/drawing/2014/main" id="{A1D29FA4-3161-4000-9CA5-9BBCAD7A6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2" name="Pladsholder til dato 1" hidden="1">
            <a:extLst>
              <a:ext uri="{FF2B5EF4-FFF2-40B4-BE49-F238E27FC236}">
                <a16:creationId xmlns:a16="http://schemas.microsoft.com/office/drawing/2014/main" id="{2080828B-A00C-4776-9748-C8755F1E5AD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99413" y="6227535"/>
            <a:ext cx="2642187" cy="298800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5B0BDA-7D29-A2BC-FB15-634A44955B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‹nr.›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221650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blue (except title)">
    <p:bg>
      <p:bgPr>
        <a:solidFill>
          <a:srgbClr val="4967A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dsholder til sidefod 2" hidden="1">
            <a:extLst>
              <a:ext uri="{FF2B5EF4-FFF2-40B4-BE49-F238E27FC236}">
                <a16:creationId xmlns:a16="http://schemas.microsoft.com/office/drawing/2014/main" id="{A1D29FA4-3161-4000-9CA5-9BBCAD7A6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2" name="Pladsholder til dato 1" hidden="1">
            <a:extLst>
              <a:ext uri="{FF2B5EF4-FFF2-40B4-BE49-F238E27FC236}">
                <a16:creationId xmlns:a16="http://schemas.microsoft.com/office/drawing/2014/main" id="{2080828B-A00C-4776-9748-C8755F1E5AD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99413" y="6227535"/>
            <a:ext cx="2642187" cy="2988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pic>
        <p:nvPicPr>
          <p:cNvPr id="6" name="logo">
            <a:extLst>
              <a:ext uri="{FF2B5EF4-FFF2-40B4-BE49-F238E27FC236}">
                <a16:creationId xmlns:a16="http://schemas.microsoft.com/office/drawing/2014/main" id="{86DE7699-0413-48DA-AA95-1D3984FCF44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30000" y="6223002"/>
            <a:ext cx="790813" cy="278775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85F5F32A-9843-0B1D-64B0-4BA3AE83A9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650" y="568799"/>
            <a:ext cx="10933113" cy="482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Title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F04AC53A-F546-62F1-5551-0B11EC245D2F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630000" y="1050925"/>
            <a:ext cx="10933200" cy="40957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600" b="0">
                <a:solidFill>
                  <a:schemeClr val="tx1"/>
                </a:solidFill>
                <a:latin typeface="+mn-lt"/>
              </a:defRPr>
            </a:lvl1pPr>
            <a:lvl2pPr marL="0" indent="0" algn="l">
              <a:buFont typeface="Arial" panose="020B0604020202020204" pitchFamily="34" charset="0"/>
              <a:buChar char="​"/>
              <a:defRPr sz="2000" b="0">
                <a:solidFill>
                  <a:schemeClr val="bg2"/>
                </a:solidFill>
                <a:latin typeface="+mj-lt"/>
              </a:defRPr>
            </a:lvl2pPr>
            <a:lvl3pPr marL="0" indent="0" algn="l">
              <a:buFont typeface="Arial" panose="020B0604020202020204" pitchFamily="34" charset="0"/>
              <a:buChar char="​"/>
              <a:defRPr sz="2000" b="0">
                <a:solidFill>
                  <a:schemeClr val="bg2"/>
                </a:solidFill>
                <a:latin typeface="+mj-lt"/>
              </a:defRPr>
            </a:lvl3pPr>
            <a:lvl4pPr marL="0" indent="0" algn="l">
              <a:buFont typeface="Arial" panose="020B0604020202020204" pitchFamily="34" charset="0"/>
              <a:buChar char="​"/>
              <a:defRPr sz="2000" b="0">
                <a:solidFill>
                  <a:schemeClr val="bg2"/>
                </a:solidFill>
                <a:latin typeface="+mj-lt"/>
              </a:defRPr>
            </a:lvl4pPr>
            <a:lvl5pPr marL="0" indent="0" algn="l">
              <a:buFont typeface="Arial" panose="020B0604020202020204" pitchFamily="34" charset="0"/>
              <a:buChar char="​"/>
              <a:defRPr sz="2000" b="0">
                <a:solidFill>
                  <a:schemeClr val="bg2"/>
                </a:solidFill>
                <a:latin typeface="+mj-lt"/>
              </a:defRPr>
            </a:lvl5pPr>
            <a:lvl6pPr marL="0" indent="0" algn="l">
              <a:buFont typeface="Arial" panose="020B0604020202020204" pitchFamily="34" charset="0"/>
              <a:buChar char="​"/>
              <a:defRPr sz="2000" b="0">
                <a:solidFill>
                  <a:schemeClr val="bg2"/>
                </a:solidFill>
                <a:latin typeface="+mj-lt"/>
              </a:defRPr>
            </a:lvl6pPr>
            <a:lvl7pPr marL="0" indent="0" algn="l">
              <a:buFont typeface="Arial" panose="020B0604020202020204" pitchFamily="34" charset="0"/>
              <a:buChar char="​"/>
              <a:defRPr sz="2000" b="0">
                <a:solidFill>
                  <a:schemeClr val="bg2"/>
                </a:solidFill>
                <a:latin typeface="+mj-lt"/>
              </a:defRPr>
            </a:lvl7pPr>
            <a:lvl8pPr marL="0" indent="0" algn="l">
              <a:buFont typeface="Arial" panose="020B0604020202020204" pitchFamily="34" charset="0"/>
              <a:buChar char="​"/>
              <a:defRPr sz="2000" b="0">
                <a:solidFill>
                  <a:schemeClr val="bg2"/>
                </a:solidFill>
                <a:latin typeface="+mj-lt"/>
              </a:defRPr>
            </a:lvl8pPr>
            <a:lvl9pPr marL="0" indent="0" algn="l">
              <a:buFont typeface="Arial" panose="020B0604020202020204" pitchFamily="34" charset="0"/>
              <a:buChar char="​"/>
              <a:defRPr sz="2000" b="0">
                <a:solidFill>
                  <a:schemeClr val="bg2"/>
                </a:solidFill>
                <a:latin typeface="+mj-lt"/>
              </a:defRPr>
            </a:lvl9pPr>
          </a:lstStyle>
          <a:p>
            <a:r>
              <a:rPr lang="en-GB" dirty="0"/>
              <a:t>Optional subtitle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F26171F-881F-2D02-96DE-249DB9863146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3AA811B-2EBD-4900-905E-5BE206449611}" type="slidenum">
              <a:rPr lang="en-GB" smtClean="0"/>
              <a:pPr/>
              <a:t>‹nr.›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632897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, 1 column XL text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sidefod 7" hidden="1">
            <a:extLst>
              <a:ext uri="{FF2B5EF4-FFF2-40B4-BE49-F238E27FC236}">
                <a16:creationId xmlns:a16="http://schemas.microsoft.com/office/drawing/2014/main" id="{C8E8E6C0-7540-4D99-B121-7FBF5282E20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dato 6" hidden="1">
            <a:extLst>
              <a:ext uri="{FF2B5EF4-FFF2-40B4-BE49-F238E27FC236}">
                <a16:creationId xmlns:a16="http://schemas.microsoft.com/office/drawing/2014/main" id="{04E94059-5158-4331-ACE1-E8A6B8D7355A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7999413" y="6227535"/>
            <a:ext cx="2642187" cy="298800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DF62EB2-10FA-BD11-8EA4-BFC420D90A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650" y="568798"/>
            <a:ext cx="10933113" cy="576000"/>
          </a:xfrm>
        </p:spPr>
        <p:txBody>
          <a:bodyPr/>
          <a:lstStyle/>
          <a:p>
            <a:r>
              <a:rPr lang="en-GB" noProof="0" dirty="0"/>
              <a:t>Title</a:t>
            </a:r>
            <a:endParaRPr lang="en-GB" dirty="0"/>
          </a:p>
        </p:txBody>
      </p:sp>
      <p:sp>
        <p:nvSpPr>
          <p:cNvPr id="3" name="Content Placeholder 3"/>
          <p:cNvSpPr>
            <a:spLocks noGrp="1"/>
          </p:cNvSpPr>
          <p:nvPr>
            <p:ph idx="1" hasCustomPrompt="1"/>
          </p:nvPr>
        </p:nvSpPr>
        <p:spPr>
          <a:xfrm>
            <a:off x="1551600" y="1731600"/>
            <a:ext cx="9090000" cy="4071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en-GB" noProof="0" dirty="0"/>
              <a:t>Click to add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  <a:p>
            <a:pPr lvl="5"/>
            <a:r>
              <a:rPr lang="en-GB" noProof="0" dirty="0"/>
              <a:t>6</a:t>
            </a:r>
          </a:p>
          <a:p>
            <a:pPr lvl="6"/>
            <a:r>
              <a:rPr lang="en-GB" noProof="0" dirty="0"/>
              <a:t>7</a:t>
            </a:r>
          </a:p>
          <a:p>
            <a:pPr lvl="7"/>
            <a:r>
              <a:rPr lang="en-GB" noProof="0" dirty="0"/>
              <a:t>8</a:t>
            </a:r>
          </a:p>
          <a:p>
            <a:pPr lvl="8"/>
            <a:r>
              <a:rPr lang="en-GB" noProof="0" dirty="0"/>
              <a:t>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C40B88-0304-3730-682D-19C54BBE9F5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‹nr.›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436092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, 1 column XL text B">
    <p:bg>
      <p:bgPr>
        <a:solidFill>
          <a:srgbClr val="4967A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sidefod 7" hidden="1">
            <a:extLst>
              <a:ext uri="{FF2B5EF4-FFF2-40B4-BE49-F238E27FC236}">
                <a16:creationId xmlns:a16="http://schemas.microsoft.com/office/drawing/2014/main" id="{C8E8E6C0-7540-4D99-B121-7FBF5282E20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dato 6">
            <a:extLst>
              <a:ext uri="{FF2B5EF4-FFF2-40B4-BE49-F238E27FC236}">
                <a16:creationId xmlns:a16="http://schemas.microsoft.com/office/drawing/2014/main" id="{04E94059-5158-4331-ACE1-E8A6B8D7355A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7999413" y="6227535"/>
            <a:ext cx="2642187" cy="2988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DF62EB2-10FA-BD11-8EA4-BFC420D90A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650" y="568798"/>
            <a:ext cx="10933113" cy="57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 dirty="0"/>
              <a:t>Title</a:t>
            </a:r>
            <a:endParaRPr lang="en-GB" dirty="0"/>
          </a:p>
        </p:txBody>
      </p:sp>
      <p:sp>
        <p:nvSpPr>
          <p:cNvPr id="3" name="Content Placeholder 3"/>
          <p:cNvSpPr>
            <a:spLocks noGrp="1"/>
          </p:cNvSpPr>
          <p:nvPr>
            <p:ph idx="1" hasCustomPrompt="1"/>
          </p:nvPr>
        </p:nvSpPr>
        <p:spPr>
          <a:xfrm>
            <a:off x="1551600" y="1731600"/>
            <a:ext cx="9090000" cy="4071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lvl="0"/>
            <a:r>
              <a:rPr lang="en-GB" noProof="0" dirty="0"/>
              <a:t>Click to add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  <a:p>
            <a:pPr lvl="5"/>
            <a:r>
              <a:rPr lang="en-GB" noProof="0" dirty="0"/>
              <a:t>6</a:t>
            </a:r>
          </a:p>
          <a:p>
            <a:pPr lvl="6"/>
            <a:r>
              <a:rPr lang="en-GB" noProof="0" dirty="0"/>
              <a:t>7</a:t>
            </a:r>
          </a:p>
          <a:p>
            <a:pPr lvl="7"/>
            <a:r>
              <a:rPr lang="en-GB" noProof="0" dirty="0"/>
              <a:t>8</a:t>
            </a:r>
          </a:p>
          <a:p>
            <a:pPr lvl="8"/>
            <a:r>
              <a:rPr lang="en-GB" noProof="0" dirty="0"/>
              <a:t>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C40B88-0304-3730-682D-19C54BBE9F5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3AA811B-2EBD-4900-905E-5BE206449611}" type="slidenum">
              <a:rPr lang="en-GB" smtClean="0"/>
              <a:pPr/>
              <a:t>‹nr.›</a:t>
            </a:fld>
            <a:endParaRPr lang="en-GB" dirty="0"/>
          </a:p>
        </p:txBody>
      </p:sp>
      <p:pic>
        <p:nvPicPr>
          <p:cNvPr id="2" name="logo">
            <a:extLst>
              <a:ext uri="{FF2B5EF4-FFF2-40B4-BE49-F238E27FC236}">
                <a16:creationId xmlns:a16="http://schemas.microsoft.com/office/drawing/2014/main" id="{B385A7A5-9102-F6C2-5C14-91C4012DEA3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30000" y="6223002"/>
            <a:ext cx="790813" cy="27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946888"/>
      </p:ext>
    </p:extLst>
  </p:cSld>
  <p:clrMapOvr>
    <a:overrideClrMapping bg1="dk1" tx1="lt1" bg2="dk2" tx2="lt2" accent1="l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icture XL text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dsholder til sidefod 5" hidden="1">
            <a:extLst>
              <a:ext uri="{FF2B5EF4-FFF2-40B4-BE49-F238E27FC236}">
                <a16:creationId xmlns:a16="http://schemas.microsoft.com/office/drawing/2014/main" id="{45519855-44CB-4DC4-98A3-1F8990198CD0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Pladsholder til dato 4" hidden="1">
            <a:extLst>
              <a:ext uri="{FF2B5EF4-FFF2-40B4-BE49-F238E27FC236}">
                <a16:creationId xmlns:a16="http://schemas.microsoft.com/office/drawing/2014/main" id="{123E49E7-5D31-416E-AFF0-DB52F2D496B3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7999413" y="6227535"/>
            <a:ext cx="2642187" cy="298800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C3740E63-FE5A-40EF-8F52-2CDC77D09BC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161763" y="568799"/>
            <a:ext cx="5400000" cy="5235102"/>
          </a:xfrm>
          <a:prstGeom prst="rect">
            <a:avLst/>
          </a:prstGeom>
          <a:noFill/>
        </p:spPr>
        <p:txBody>
          <a:bodyPr tIns="648000" anchor="ctr" anchorCtr="0"/>
          <a:lstStyle>
            <a:lvl1pPr marL="0" indent="0" algn="ctr">
              <a:buNone/>
              <a:defRPr sz="1600"/>
            </a:lvl1pPr>
          </a:lstStyle>
          <a:p>
            <a:r>
              <a:rPr lang="en-GB" noProof="0" dirty="0"/>
              <a:t>Click to add picture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8DBE851D-676D-FC3A-DC08-DFB3D6559C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650" y="568798"/>
            <a:ext cx="5007599" cy="576000"/>
          </a:xfrm>
        </p:spPr>
        <p:txBody>
          <a:bodyPr/>
          <a:lstStyle/>
          <a:p>
            <a:r>
              <a:rPr lang="en-GB" noProof="0" dirty="0"/>
              <a:t>Title</a:t>
            </a:r>
            <a:endParaRPr lang="en-GB" dirty="0"/>
          </a:p>
        </p:txBody>
      </p:sp>
      <p:sp>
        <p:nvSpPr>
          <p:cNvPr id="3" name="Content Placeholder 3"/>
          <p:cNvSpPr>
            <a:spLocks noGrp="1"/>
          </p:cNvSpPr>
          <p:nvPr>
            <p:ph idx="1" hasCustomPrompt="1"/>
          </p:nvPr>
        </p:nvSpPr>
        <p:spPr>
          <a:xfrm>
            <a:off x="628649" y="1720800"/>
            <a:ext cx="5007600" cy="4082400"/>
          </a:xfrm>
          <a:prstGeom prst="rect">
            <a:avLst/>
          </a:prstGeom>
        </p:spPr>
        <p:txBody>
          <a:bodyPr anchor="ctr" anchorCtr="0"/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en-GB" noProof="0" dirty="0"/>
              <a:t>Click to add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  <a:p>
            <a:pPr lvl="5"/>
            <a:r>
              <a:rPr lang="en-GB" noProof="0" dirty="0"/>
              <a:t>6</a:t>
            </a:r>
          </a:p>
          <a:p>
            <a:pPr lvl="6"/>
            <a:r>
              <a:rPr lang="en-GB" noProof="0" dirty="0"/>
              <a:t>7</a:t>
            </a:r>
          </a:p>
          <a:p>
            <a:pPr lvl="7"/>
            <a:r>
              <a:rPr lang="en-GB" noProof="0" dirty="0"/>
              <a:t>8</a:t>
            </a:r>
          </a:p>
          <a:p>
            <a:pPr lvl="8"/>
            <a:r>
              <a:rPr lang="en-GB" noProof="0" dirty="0"/>
              <a:t>9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26C56E4-DC2E-EE59-FDED-54DE419221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‹nr.›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2577073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icture XL text B">
    <p:bg>
      <p:bgPr>
        <a:solidFill>
          <a:srgbClr val="4967A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dsholder til sidefod 5" hidden="1">
            <a:extLst>
              <a:ext uri="{FF2B5EF4-FFF2-40B4-BE49-F238E27FC236}">
                <a16:creationId xmlns:a16="http://schemas.microsoft.com/office/drawing/2014/main" id="{45519855-44CB-4DC4-98A3-1F8990198CD0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Pladsholder til dato 4" hidden="1">
            <a:extLst>
              <a:ext uri="{FF2B5EF4-FFF2-40B4-BE49-F238E27FC236}">
                <a16:creationId xmlns:a16="http://schemas.microsoft.com/office/drawing/2014/main" id="{123E49E7-5D31-416E-AFF0-DB52F2D496B3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7999413" y="6227535"/>
            <a:ext cx="2642187" cy="2988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C3740E63-FE5A-40EF-8F52-2CDC77D09BC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161763" y="568799"/>
            <a:ext cx="5400000" cy="5235102"/>
          </a:xfrm>
          <a:prstGeom prst="rect">
            <a:avLst/>
          </a:prstGeom>
          <a:noFill/>
        </p:spPr>
        <p:txBody>
          <a:bodyPr tIns="648000" anchor="ctr" anchorCtr="0"/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GB" noProof="0" dirty="0"/>
              <a:t>Click to add picture</a:t>
            </a:r>
          </a:p>
        </p:txBody>
      </p:sp>
      <p:pic>
        <p:nvPicPr>
          <p:cNvPr id="4" name="logo">
            <a:extLst>
              <a:ext uri="{FF2B5EF4-FFF2-40B4-BE49-F238E27FC236}">
                <a16:creationId xmlns:a16="http://schemas.microsoft.com/office/drawing/2014/main" id="{09B74161-2DD8-0833-4BF0-66B404B1CAC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30000" y="6223002"/>
            <a:ext cx="790813" cy="278775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8DBE851D-676D-FC3A-DC08-DFB3D6559C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650" y="568798"/>
            <a:ext cx="5007599" cy="57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 dirty="0"/>
              <a:t>Title</a:t>
            </a:r>
            <a:endParaRPr lang="en-GB" dirty="0"/>
          </a:p>
        </p:txBody>
      </p:sp>
      <p:sp>
        <p:nvSpPr>
          <p:cNvPr id="3" name="Content Placeholder 3"/>
          <p:cNvSpPr>
            <a:spLocks noGrp="1"/>
          </p:cNvSpPr>
          <p:nvPr>
            <p:ph idx="1" hasCustomPrompt="1"/>
          </p:nvPr>
        </p:nvSpPr>
        <p:spPr>
          <a:xfrm>
            <a:off x="628649" y="1720800"/>
            <a:ext cx="5007600" cy="4082400"/>
          </a:xfrm>
          <a:prstGeom prst="rect">
            <a:avLst/>
          </a:prstGeom>
        </p:spPr>
        <p:txBody>
          <a:bodyPr anchor="ctr" anchorCtr="0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lvl="0"/>
            <a:r>
              <a:rPr lang="en-GB" noProof="0" dirty="0"/>
              <a:t>Click to add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  <a:p>
            <a:pPr lvl="5"/>
            <a:r>
              <a:rPr lang="en-GB" noProof="0" dirty="0"/>
              <a:t>6</a:t>
            </a:r>
          </a:p>
          <a:p>
            <a:pPr lvl="6"/>
            <a:r>
              <a:rPr lang="en-GB" noProof="0" dirty="0"/>
              <a:t>7</a:t>
            </a:r>
          </a:p>
          <a:p>
            <a:pPr lvl="7"/>
            <a:r>
              <a:rPr lang="en-GB" noProof="0" dirty="0"/>
              <a:t>8</a:t>
            </a:r>
          </a:p>
          <a:p>
            <a:pPr lvl="8"/>
            <a:r>
              <a:rPr lang="en-GB" noProof="0" dirty="0"/>
              <a:t>9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26C56E4-DC2E-EE59-FDED-54DE419221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3AA811B-2EBD-4900-905E-5BE206449611}" type="slidenum">
              <a:rPr lang="en-GB" smtClean="0"/>
              <a:pPr/>
              <a:t>‹nr.›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05649113"/>
      </p:ext>
    </p:extLst>
  </p:cSld>
  <p:clrMapOvr>
    <a:overrideClrMapping bg1="dk1" tx1="lt1" bg2="dk2" tx2="lt2" accent1="l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and Text XL text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dsholder til sidefod 5" hidden="1">
            <a:extLst>
              <a:ext uri="{FF2B5EF4-FFF2-40B4-BE49-F238E27FC236}">
                <a16:creationId xmlns:a16="http://schemas.microsoft.com/office/drawing/2014/main" id="{45519855-44CB-4DC4-98A3-1F8990198CD0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Pladsholder til dato 4" hidden="1">
            <a:extLst>
              <a:ext uri="{FF2B5EF4-FFF2-40B4-BE49-F238E27FC236}">
                <a16:creationId xmlns:a16="http://schemas.microsoft.com/office/drawing/2014/main" id="{123E49E7-5D31-416E-AFF0-DB52F2D496B3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7999413" y="6227535"/>
            <a:ext cx="2642187" cy="298800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C3740E63-FE5A-40EF-8F52-2CDC77D09BC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30000" y="1587600"/>
            <a:ext cx="5400000" cy="4219200"/>
          </a:xfrm>
          <a:prstGeom prst="rect">
            <a:avLst/>
          </a:prstGeom>
          <a:noFill/>
        </p:spPr>
        <p:txBody>
          <a:bodyPr tIns="648000" anchor="ctr" anchorCtr="0"/>
          <a:lstStyle>
            <a:lvl1pPr marL="0" indent="0" algn="ctr">
              <a:buNone/>
              <a:defRPr sz="1600"/>
            </a:lvl1pPr>
          </a:lstStyle>
          <a:p>
            <a:r>
              <a:rPr lang="en-GB" noProof="0" dirty="0"/>
              <a:t>Click to add picture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8DBE851D-676D-FC3A-DC08-DFB3D6559C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650" y="568798"/>
            <a:ext cx="10933113" cy="576000"/>
          </a:xfrm>
        </p:spPr>
        <p:txBody>
          <a:bodyPr/>
          <a:lstStyle/>
          <a:p>
            <a:r>
              <a:rPr lang="en-GB" noProof="0" dirty="0"/>
              <a:t>Title</a:t>
            </a:r>
            <a:endParaRPr lang="en-GB" dirty="0"/>
          </a:p>
        </p:txBody>
      </p:sp>
      <p:sp>
        <p:nvSpPr>
          <p:cNvPr id="3" name="Content Placeholder 3"/>
          <p:cNvSpPr>
            <a:spLocks noGrp="1"/>
          </p:cNvSpPr>
          <p:nvPr>
            <p:ph idx="1" hasCustomPrompt="1"/>
          </p:nvPr>
        </p:nvSpPr>
        <p:spPr>
          <a:xfrm>
            <a:off x="6555600" y="1587600"/>
            <a:ext cx="5007600" cy="4219200"/>
          </a:xfrm>
          <a:prstGeom prst="rect">
            <a:avLst/>
          </a:prstGeom>
        </p:spPr>
        <p:txBody>
          <a:bodyPr anchor="t" anchorCtr="0"/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en-GB" noProof="0" dirty="0"/>
              <a:t>Click to add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  <a:p>
            <a:pPr lvl="5"/>
            <a:r>
              <a:rPr lang="en-GB" noProof="0" dirty="0"/>
              <a:t>6</a:t>
            </a:r>
          </a:p>
          <a:p>
            <a:pPr lvl="6"/>
            <a:r>
              <a:rPr lang="en-GB" noProof="0" dirty="0"/>
              <a:t>7</a:t>
            </a:r>
          </a:p>
          <a:p>
            <a:pPr lvl="7"/>
            <a:r>
              <a:rPr lang="en-GB" noProof="0" dirty="0"/>
              <a:t>8</a:t>
            </a:r>
          </a:p>
          <a:p>
            <a:pPr lvl="8"/>
            <a:r>
              <a:rPr lang="en-GB" noProof="0" dirty="0"/>
              <a:t>9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26C56E4-DC2E-EE59-FDED-54DE419221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‹nr.›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587190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ate Placeholder 6" hidden="1">
            <a:extLst>
              <a:ext uri="{FF2B5EF4-FFF2-40B4-BE49-F238E27FC236}">
                <a16:creationId xmlns:a16="http://schemas.microsoft.com/office/drawing/2014/main" id="{19E8C21D-363E-4C29-BCB1-2C67A41A6B1A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endParaRPr lang="en-GB" dirty="0"/>
          </a:p>
        </p:txBody>
      </p:sp>
      <p:sp>
        <p:nvSpPr>
          <p:cNvPr id="11" name="Footer Placeholder 8" hidden="1">
            <a:extLst>
              <a:ext uri="{FF2B5EF4-FFF2-40B4-BE49-F238E27FC236}">
                <a16:creationId xmlns:a16="http://schemas.microsoft.com/office/drawing/2014/main" id="{6DB35B2F-204D-4092-A860-94E70637BD4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0" y="6858000"/>
            <a:ext cx="0" cy="0"/>
          </a:xfrm>
          <a:prstGeom prst="rect">
            <a:avLst/>
          </a:prstGeom>
        </p:spPr>
        <p:txBody>
          <a:bodyPr/>
          <a:lstStyle>
            <a:lvl1pPr>
              <a:defRPr sz="100">
                <a:noFill/>
              </a:defRPr>
            </a:lvl1pPr>
          </a:lstStyle>
          <a:p>
            <a:endParaRPr lang="en-GB" dirty="0"/>
          </a:p>
        </p:txBody>
      </p:sp>
      <p:sp>
        <p:nvSpPr>
          <p:cNvPr id="12" name="Slide Number Placeholder 10" hidden="1">
            <a:extLst>
              <a:ext uri="{FF2B5EF4-FFF2-40B4-BE49-F238E27FC236}">
                <a16:creationId xmlns:a16="http://schemas.microsoft.com/office/drawing/2014/main" id="{1BEB41F5-194C-405C-8EDC-8C5E550FE046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23AA811B-2EBD-4900-905E-5BE206449611}" type="slidenum">
              <a:rPr lang="en-GB" smtClean="0"/>
              <a:pPr/>
              <a:t>‹nr.›</a:t>
            </a:fld>
            <a:endParaRPr lang="en-GB" dirty="0"/>
          </a:p>
        </p:txBody>
      </p:sp>
      <p:sp>
        <p:nvSpPr>
          <p:cNvPr id="14" name="Background">
            <a:extLst>
              <a:ext uri="{FF2B5EF4-FFF2-40B4-BE49-F238E27FC236}">
                <a16:creationId xmlns:a16="http://schemas.microsoft.com/office/drawing/2014/main" id="{8FCEE271-CDEA-4163-9FB9-01DB30B3CA80}"/>
              </a:ext>
            </a:extLst>
          </p:cNvPr>
          <p:cNvSpPr/>
          <p:nvPr userDrawn="1"/>
        </p:nvSpPr>
        <p:spPr>
          <a:xfrm>
            <a:off x="-1200" y="0"/>
            <a:ext cx="12193200" cy="686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 noProof="0" dirty="0" err="1"/>
          </a:p>
        </p:txBody>
      </p:sp>
      <p:sp>
        <p:nvSpPr>
          <p:cNvPr id="17" name="Picture Placeholder 7">
            <a:extLst>
              <a:ext uri="{FF2B5EF4-FFF2-40B4-BE49-F238E27FC236}">
                <a16:creationId xmlns:a16="http://schemas.microsoft.com/office/drawing/2014/main" id="{F3640939-751B-4CA5-9E86-718C9AF969B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088400" y="638119"/>
            <a:ext cx="4468600" cy="4628681"/>
          </a:xfrm>
          <a:noFill/>
        </p:spPr>
        <p:txBody>
          <a:bodyPr lIns="144000" tIns="108000"/>
          <a:lstStyle>
            <a:lvl1pPr marL="0" indent="0" algn="l">
              <a:buNone/>
              <a:defRPr sz="1600"/>
            </a:lvl1pPr>
          </a:lstStyle>
          <a:p>
            <a:r>
              <a:rPr lang="en-GB" dirty="0"/>
              <a:t>Click on frame and insert picture using the Insert tab, Pictures</a:t>
            </a:r>
          </a:p>
          <a:p>
            <a:endParaRPr lang="en-GB" dirty="0"/>
          </a:p>
        </p:txBody>
      </p:sp>
      <p:pic>
        <p:nvPicPr>
          <p:cNvPr id="4" name="Logo">
            <a:extLst>
              <a:ext uri="{FF2B5EF4-FFF2-40B4-BE49-F238E27FC236}">
                <a16:creationId xmlns:a16="http://schemas.microsoft.com/office/drawing/2014/main" id="{31D87C8E-EF65-98D6-7620-8ECCDAA3986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35000" y="636922"/>
            <a:ext cx="1883189" cy="28055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28649" y="2413000"/>
            <a:ext cx="10134601" cy="1942741"/>
          </a:xfrm>
        </p:spPr>
        <p:txBody>
          <a:bodyPr anchor="b" anchorCtr="0"/>
          <a:lstStyle>
            <a:lvl1pPr algn="l">
              <a:lnSpc>
                <a:spcPct val="70000"/>
              </a:lnSpc>
              <a:defRPr sz="8000" cap="all" baseline="0">
                <a:solidFill>
                  <a:schemeClr val="accent1"/>
                </a:solidFill>
              </a:defRPr>
            </a:lvl1pPr>
          </a:lstStyle>
          <a:p>
            <a:r>
              <a:rPr lang="en-GB" dirty="0"/>
              <a:t>title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28649" y="4392000"/>
            <a:ext cx="5407026" cy="370800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 b="0">
                <a:solidFill>
                  <a:schemeClr val="accent1"/>
                </a:solidFill>
                <a:latin typeface="+mn-lt"/>
              </a:defRPr>
            </a:lvl1pPr>
            <a:lvl2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2400" b="0">
                <a:solidFill>
                  <a:schemeClr val="bg2"/>
                </a:solidFill>
                <a:latin typeface="+mj-lt"/>
              </a:defRPr>
            </a:lvl2pPr>
            <a:lvl3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defRPr sz="2400" b="0">
                <a:solidFill>
                  <a:schemeClr val="bg2"/>
                </a:solidFill>
                <a:latin typeface="+mj-lt"/>
              </a:defRPr>
            </a:lvl3pPr>
            <a:lvl4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defRPr sz="2400" b="0">
                <a:solidFill>
                  <a:schemeClr val="bg2"/>
                </a:solidFill>
                <a:latin typeface="+mj-lt"/>
              </a:defRPr>
            </a:lvl4pPr>
            <a:lvl5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defRPr sz="2400" b="0">
                <a:solidFill>
                  <a:schemeClr val="bg2"/>
                </a:solidFill>
                <a:latin typeface="+mj-lt"/>
              </a:defRPr>
            </a:lvl5pPr>
            <a:lvl6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defRPr sz="2400" b="0">
                <a:solidFill>
                  <a:schemeClr val="bg2"/>
                </a:solidFill>
                <a:latin typeface="+mj-lt"/>
              </a:defRPr>
            </a:lvl6pPr>
            <a:lvl7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defRPr sz="2400" b="0">
                <a:solidFill>
                  <a:schemeClr val="bg2"/>
                </a:solidFill>
                <a:latin typeface="+mj-lt"/>
              </a:defRPr>
            </a:lvl7pPr>
            <a:lvl8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defRPr sz="2400" b="0">
                <a:solidFill>
                  <a:schemeClr val="bg2"/>
                </a:solidFill>
                <a:latin typeface="+mj-lt"/>
              </a:defRPr>
            </a:lvl8pPr>
            <a:lvl9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defRPr sz="2400" b="0">
                <a:solidFill>
                  <a:schemeClr val="bg2"/>
                </a:solidFill>
                <a:latin typeface="+mj-lt"/>
              </a:defRPr>
            </a:lvl9pPr>
          </a:lstStyle>
          <a:p>
            <a:r>
              <a:rPr lang="en-GB" dirty="0"/>
              <a:t>Optional subtitle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B317BC51-5841-4CEE-B0E0-B7C175BDFB8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8648" y="5914800"/>
            <a:ext cx="5407200" cy="165100"/>
          </a:xfrm>
        </p:spPr>
        <p:txBody>
          <a:bodyPr/>
          <a:lstStyle>
            <a:lvl1pPr marL="0" indent="0">
              <a:lnSpc>
                <a:spcPts val="1200"/>
              </a:lnSpc>
              <a:buNone/>
              <a:defRPr sz="1000">
                <a:solidFill>
                  <a:schemeClr val="accent1"/>
                </a:solidFill>
                <a:latin typeface="+mn-lt"/>
              </a:defRPr>
            </a:lvl1pPr>
            <a:lvl2pPr marL="0" indent="0">
              <a:lnSpc>
                <a:spcPts val="1200"/>
              </a:lnSpc>
              <a:buNone/>
              <a:defRPr sz="1200">
                <a:solidFill>
                  <a:schemeClr val="bg2"/>
                </a:solidFill>
                <a:latin typeface="+mj-lt"/>
              </a:defRPr>
            </a:lvl2pPr>
            <a:lvl3pPr marL="0" indent="0">
              <a:lnSpc>
                <a:spcPts val="1200"/>
              </a:lnSpc>
              <a:buNone/>
              <a:defRPr sz="1200">
                <a:solidFill>
                  <a:schemeClr val="bg2"/>
                </a:solidFill>
                <a:latin typeface="+mj-lt"/>
              </a:defRPr>
            </a:lvl3pPr>
            <a:lvl4pPr>
              <a:lnSpc>
                <a:spcPts val="1200"/>
              </a:lnSpc>
              <a:buNone/>
              <a:defRPr sz="1200" b="0">
                <a:solidFill>
                  <a:schemeClr val="bg2"/>
                </a:solidFill>
                <a:latin typeface="+mj-lt"/>
              </a:defRPr>
            </a:lvl4pPr>
            <a:lvl5pPr>
              <a:lnSpc>
                <a:spcPts val="1200"/>
              </a:lnSpc>
              <a:buNone/>
              <a:defRPr sz="1200">
                <a:solidFill>
                  <a:schemeClr val="bg2"/>
                </a:solidFill>
                <a:latin typeface="+mj-lt"/>
              </a:defRPr>
            </a:lvl5pPr>
          </a:lstStyle>
          <a:p>
            <a:pPr lvl="0"/>
            <a:r>
              <a:rPr lang="en-GB" dirty="0"/>
              <a:t>Name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66364D07-0917-4AA8-B1D2-3CCD03F2B9A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8648" y="6095992"/>
            <a:ext cx="5407200" cy="165100"/>
          </a:xfrm>
        </p:spPr>
        <p:txBody>
          <a:bodyPr/>
          <a:lstStyle>
            <a:lvl1pPr marL="0" indent="0">
              <a:lnSpc>
                <a:spcPts val="1200"/>
              </a:lnSpc>
              <a:buNone/>
              <a:defRPr sz="1000">
                <a:solidFill>
                  <a:schemeClr val="accent1"/>
                </a:solidFill>
                <a:latin typeface="+mn-lt"/>
              </a:defRPr>
            </a:lvl1pPr>
            <a:lvl2pPr marL="0" indent="0">
              <a:lnSpc>
                <a:spcPts val="1200"/>
              </a:lnSpc>
              <a:buNone/>
              <a:defRPr sz="1200">
                <a:solidFill>
                  <a:schemeClr val="bg2"/>
                </a:solidFill>
                <a:latin typeface="+mj-lt"/>
              </a:defRPr>
            </a:lvl2pPr>
            <a:lvl3pPr marL="0" indent="0">
              <a:lnSpc>
                <a:spcPts val="1200"/>
              </a:lnSpc>
              <a:buNone/>
              <a:defRPr sz="1200">
                <a:solidFill>
                  <a:schemeClr val="bg2"/>
                </a:solidFill>
                <a:latin typeface="+mj-lt"/>
              </a:defRPr>
            </a:lvl3pPr>
            <a:lvl4pPr>
              <a:lnSpc>
                <a:spcPts val="1200"/>
              </a:lnSpc>
              <a:buNone/>
              <a:defRPr sz="1200" b="0">
                <a:solidFill>
                  <a:schemeClr val="bg2"/>
                </a:solidFill>
                <a:latin typeface="+mj-lt"/>
              </a:defRPr>
            </a:lvl4pPr>
            <a:lvl5pPr>
              <a:lnSpc>
                <a:spcPts val="1200"/>
              </a:lnSpc>
              <a:buNone/>
              <a:defRPr sz="1200">
                <a:solidFill>
                  <a:schemeClr val="bg2"/>
                </a:solidFill>
                <a:latin typeface="+mj-lt"/>
              </a:defRPr>
            </a:lvl5pPr>
          </a:lstStyle>
          <a:p>
            <a:pPr lvl="0"/>
            <a:r>
              <a:rPr lang="en-GB" dirty="0"/>
              <a:t>Title and department</a:t>
            </a:r>
          </a:p>
        </p:txBody>
      </p:sp>
      <p:pic>
        <p:nvPicPr>
          <p:cNvPr id="5" name="Graphic partner logo">
            <a:extLst>
              <a:ext uri="{FF2B5EF4-FFF2-40B4-BE49-F238E27FC236}">
                <a16:creationId xmlns:a16="http://schemas.microsoft.com/office/drawing/2014/main" id="{2CFE7264-2DEB-A659-C8B8-F995BEB18AF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7758291" y="5915155"/>
            <a:ext cx="3805061" cy="30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9129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and Text XL text B">
    <p:bg>
      <p:bgPr>
        <a:solidFill>
          <a:srgbClr val="4967A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dsholder til sidefod 5" hidden="1">
            <a:extLst>
              <a:ext uri="{FF2B5EF4-FFF2-40B4-BE49-F238E27FC236}">
                <a16:creationId xmlns:a16="http://schemas.microsoft.com/office/drawing/2014/main" id="{45519855-44CB-4DC4-98A3-1F8990198CD0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Pladsholder til dato 4" hidden="1">
            <a:extLst>
              <a:ext uri="{FF2B5EF4-FFF2-40B4-BE49-F238E27FC236}">
                <a16:creationId xmlns:a16="http://schemas.microsoft.com/office/drawing/2014/main" id="{123E49E7-5D31-416E-AFF0-DB52F2D496B3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7999413" y="6227535"/>
            <a:ext cx="2642187" cy="2988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pic>
        <p:nvPicPr>
          <p:cNvPr id="4" name="logo">
            <a:extLst>
              <a:ext uri="{FF2B5EF4-FFF2-40B4-BE49-F238E27FC236}">
                <a16:creationId xmlns:a16="http://schemas.microsoft.com/office/drawing/2014/main" id="{74F00358-3319-D2C8-FC05-AC18BA22EEA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30000" y="6223002"/>
            <a:ext cx="790813" cy="278775"/>
          </a:xfrm>
          <a:prstGeom prst="rect">
            <a:avLst/>
          </a:prstGeom>
        </p:spPr>
      </p:pic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C3740E63-FE5A-40EF-8F52-2CDC77D09BC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30000" y="1587600"/>
            <a:ext cx="5400000" cy="4219200"/>
          </a:xfrm>
          <a:prstGeom prst="rect">
            <a:avLst/>
          </a:prstGeom>
          <a:noFill/>
        </p:spPr>
        <p:txBody>
          <a:bodyPr tIns="648000" anchor="ctr" anchorCtr="0"/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GB" noProof="0" dirty="0"/>
              <a:t>Click to add picture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8DBE851D-676D-FC3A-DC08-DFB3D6559C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650" y="568798"/>
            <a:ext cx="10933113" cy="57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 dirty="0"/>
              <a:t>Title</a:t>
            </a:r>
            <a:endParaRPr lang="en-GB" dirty="0"/>
          </a:p>
        </p:txBody>
      </p:sp>
      <p:sp>
        <p:nvSpPr>
          <p:cNvPr id="3" name="Content Placeholder 3"/>
          <p:cNvSpPr>
            <a:spLocks noGrp="1"/>
          </p:cNvSpPr>
          <p:nvPr>
            <p:ph idx="1" hasCustomPrompt="1"/>
          </p:nvPr>
        </p:nvSpPr>
        <p:spPr>
          <a:xfrm>
            <a:off x="6555600" y="1587600"/>
            <a:ext cx="5007600" cy="4219200"/>
          </a:xfrm>
          <a:prstGeom prst="rect">
            <a:avLst/>
          </a:prstGeom>
        </p:spPr>
        <p:txBody>
          <a:bodyPr anchor="t" anchorCtr="0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lvl="0"/>
            <a:r>
              <a:rPr lang="en-GB" noProof="0" dirty="0"/>
              <a:t>Click to add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  <a:p>
            <a:pPr lvl="5"/>
            <a:r>
              <a:rPr lang="en-GB" noProof="0" dirty="0"/>
              <a:t>6</a:t>
            </a:r>
          </a:p>
          <a:p>
            <a:pPr lvl="6"/>
            <a:r>
              <a:rPr lang="en-GB" noProof="0" dirty="0"/>
              <a:t>7</a:t>
            </a:r>
          </a:p>
          <a:p>
            <a:pPr lvl="7"/>
            <a:r>
              <a:rPr lang="en-GB" noProof="0" dirty="0"/>
              <a:t>8</a:t>
            </a:r>
          </a:p>
          <a:p>
            <a:pPr lvl="8"/>
            <a:r>
              <a:rPr lang="en-GB" noProof="0" dirty="0"/>
              <a:t>9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26C56E4-DC2E-EE59-FDED-54DE419221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3AA811B-2EBD-4900-905E-5BE206449611}" type="slidenum">
              <a:rPr lang="en-GB" smtClean="0"/>
              <a:pPr/>
              <a:t>‹nr.›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8554361"/>
      </p:ext>
    </p:extLst>
  </p:cSld>
  <p:clrMapOvr>
    <a:overrideClrMapping bg1="dk1" tx1="lt1" bg2="dk2" tx2="lt2" accent1="l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, 2 columns XL text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dsholder til sidefod 4" hidden="1">
            <a:extLst>
              <a:ext uri="{FF2B5EF4-FFF2-40B4-BE49-F238E27FC236}">
                <a16:creationId xmlns:a16="http://schemas.microsoft.com/office/drawing/2014/main" id="{22B10D70-E1B6-4BB2-9C55-48F0C0F9D09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Pladsholder til dato 3" hidden="1">
            <a:extLst>
              <a:ext uri="{FF2B5EF4-FFF2-40B4-BE49-F238E27FC236}">
                <a16:creationId xmlns:a16="http://schemas.microsoft.com/office/drawing/2014/main" id="{B8FAAC1E-3398-4ABC-A52A-664F6BC84582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7999413" y="6227535"/>
            <a:ext cx="2642187" cy="298800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EA1494-E98C-2074-F014-BEFD4F239A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650" y="568798"/>
            <a:ext cx="4921200" cy="576000"/>
          </a:xfrm>
        </p:spPr>
        <p:txBody>
          <a:bodyPr/>
          <a:lstStyle/>
          <a:p>
            <a:r>
              <a:rPr lang="en-GB" noProof="0" dirty="0"/>
              <a:t>Title</a:t>
            </a:r>
            <a:endParaRPr lang="en-GB" dirty="0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9B584644-661D-06C4-E5F9-1DB573785BB0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6530399" y="576000"/>
            <a:ext cx="5031363" cy="576000"/>
          </a:xfrm>
          <a:prstGeom prst="rect">
            <a:avLst/>
          </a:prstGeom>
        </p:spPr>
        <p:txBody>
          <a:bodyPr tIns="18000"/>
          <a:lstStyle>
            <a:lvl1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lang="en-GB" sz="3600" b="1" kern="1200" cap="none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0" indent="0" algn="l">
              <a:buFont typeface="Arial" panose="020B0604020202020204" pitchFamily="34" charset="0"/>
              <a:buChar char="​"/>
              <a:defRPr sz="2000" b="0">
                <a:solidFill>
                  <a:schemeClr val="bg2"/>
                </a:solidFill>
                <a:latin typeface="+mj-lt"/>
              </a:defRPr>
            </a:lvl2pPr>
            <a:lvl3pPr marL="0" indent="0" algn="l">
              <a:buFont typeface="Arial" panose="020B0604020202020204" pitchFamily="34" charset="0"/>
              <a:buChar char="​"/>
              <a:defRPr sz="2000" b="0">
                <a:solidFill>
                  <a:schemeClr val="bg2"/>
                </a:solidFill>
                <a:latin typeface="+mj-lt"/>
              </a:defRPr>
            </a:lvl3pPr>
            <a:lvl4pPr marL="0" indent="0" algn="l">
              <a:buFont typeface="Arial" panose="020B0604020202020204" pitchFamily="34" charset="0"/>
              <a:buChar char="​"/>
              <a:defRPr sz="2000" b="0">
                <a:solidFill>
                  <a:schemeClr val="bg2"/>
                </a:solidFill>
                <a:latin typeface="+mj-lt"/>
              </a:defRPr>
            </a:lvl4pPr>
            <a:lvl5pPr marL="0" indent="0" algn="l">
              <a:buFont typeface="Arial" panose="020B0604020202020204" pitchFamily="34" charset="0"/>
              <a:buChar char="​"/>
              <a:defRPr sz="2000" b="0">
                <a:solidFill>
                  <a:schemeClr val="bg2"/>
                </a:solidFill>
                <a:latin typeface="+mj-lt"/>
              </a:defRPr>
            </a:lvl5pPr>
            <a:lvl6pPr marL="0" indent="0" algn="l">
              <a:buFont typeface="Arial" panose="020B0604020202020204" pitchFamily="34" charset="0"/>
              <a:buChar char="​"/>
              <a:defRPr sz="2000" b="0">
                <a:solidFill>
                  <a:schemeClr val="bg2"/>
                </a:solidFill>
                <a:latin typeface="+mj-lt"/>
              </a:defRPr>
            </a:lvl6pPr>
            <a:lvl7pPr marL="0" indent="0" algn="l">
              <a:buFont typeface="Arial" panose="020B0604020202020204" pitchFamily="34" charset="0"/>
              <a:buChar char="​"/>
              <a:defRPr sz="2000" b="0">
                <a:solidFill>
                  <a:schemeClr val="bg2"/>
                </a:solidFill>
                <a:latin typeface="+mj-lt"/>
              </a:defRPr>
            </a:lvl7pPr>
            <a:lvl8pPr marL="0" indent="0" algn="l">
              <a:buFont typeface="Arial" panose="020B0604020202020204" pitchFamily="34" charset="0"/>
              <a:buChar char="​"/>
              <a:defRPr sz="2000" b="0">
                <a:solidFill>
                  <a:schemeClr val="bg2"/>
                </a:solidFill>
                <a:latin typeface="+mj-lt"/>
              </a:defRPr>
            </a:lvl8pPr>
            <a:lvl9pPr marL="0" indent="0" algn="l">
              <a:buFont typeface="Arial" panose="020B0604020202020204" pitchFamily="34" charset="0"/>
              <a:buChar char="​"/>
              <a:defRPr sz="2000" b="0">
                <a:solidFill>
                  <a:schemeClr val="bg2"/>
                </a:solidFill>
                <a:latin typeface="+mj-lt"/>
              </a:defRPr>
            </a:lvl9pPr>
          </a:lstStyle>
          <a:p>
            <a:r>
              <a:rPr lang="en-GB" noProof="0" dirty="0"/>
              <a:t>Title</a:t>
            </a:r>
            <a:endParaRPr lang="en-GB" dirty="0"/>
          </a:p>
        </p:txBody>
      </p:sp>
      <p:sp>
        <p:nvSpPr>
          <p:cNvPr id="3" name="Content Placeholder 3"/>
          <p:cNvSpPr>
            <a:spLocks noGrp="1"/>
          </p:cNvSpPr>
          <p:nvPr>
            <p:ph idx="1" hasCustomPrompt="1"/>
          </p:nvPr>
        </p:nvSpPr>
        <p:spPr>
          <a:xfrm>
            <a:off x="628649" y="1710000"/>
            <a:ext cx="5007425" cy="4093200"/>
          </a:xfrm>
          <a:prstGeom prst="rect">
            <a:avLst/>
          </a:prstGeom>
        </p:spPr>
        <p:txBody>
          <a:bodyPr/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en-GB" noProof="0" dirty="0"/>
              <a:t>Click to add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  <a:p>
            <a:pPr lvl="5"/>
            <a:r>
              <a:rPr lang="en-GB" noProof="0" dirty="0"/>
              <a:t>6</a:t>
            </a:r>
          </a:p>
          <a:p>
            <a:pPr lvl="6"/>
            <a:r>
              <a:rPr lang="en-GB" noProof="0" dirty="0"/>
              <a:t>7</a:t>
            </a:r>
          </a:p>
          <a:p>
            <a:pPr lvl="7"/>
            <a:r>
              <a:rPr lang="en-GB" noProof="0" dirty="0"/>
              <a:t>8</a:t>
            </a:r>
          </a:p>
          <a:p>
            <a:pPr lvl="8"/>
            <a:r>
              <a:rPr lang="en-GB" noProof="0" dirty="0"/>
              <a:t>9</a:t>
            </a:r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17CE2ECF-AF40-4809-BD16-DFC59D53926E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554337" y="1710000"/>
            <a:ext cx="5007426" cy="4093200"/>
          </a:xfrm>
          <a:prstGeom prst="rect">
            <a:avLst/>
          </a:prstGeom>
        </p:spPr>
        <p:txBody>
          <a:bodyPr/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en-GB" noProof="0" dirty="0"/>
              <a:t>Click to add text</a:t>
            </a:r>
            <a:endParaRPr lang="en-GB" dirty="0"/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  <a:p>
            <a:pPr lvl="5"/>
            <a:r>
              <a:rPr lang="en-GB" noProof="0" dirty="0"/>
              <a:t>6</a:t>
            </a:r>
          </a:p>
          <a:p>
            <a:pPr lvl="6"/>
            <a:r>
              <a:rPr lang="en-GB" noProof="0" dirty="0"/>
              <a:t>7</a:t>
            </a:r>
          </a:p>
          <a:p>
            <a:pPr lvl="7"/>
            <a:r>
              <a:rPr lang="en-GB" noProof="0" dirty="0"/>
              <a:t>8</a:t>
            </a:r>
          </a:p>
          <a:p>
            <a:pPr lvl="8"/>
            <a:r>
              <a:rPr lang="en-GB" noProof="0" dirty="0"/>
              <a:t>9</a:t>
            </a:r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AF75201-3CA8-262D-D068-1701A3D72A1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‹nr.›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3168260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, 2 columns XL text B">
    <p:bg>
      <p:bgPr>
        <a:solidFill>
          <a:srgbClr val="4967A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dsholder til sidefod 4" hidden="1">
            <a:extLst>
              <a:ext uri="{FF2B5EF4-FFF2-40B4-BE49-F238E27FC236}">
                <a16:creationId xmlns:a16="http://schemas.microsoft.com/office/drawing/2014/main" id="{22B10D70-E1B6-4BB2-9C55-48F0C0F9D09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Pladsholder til dato 3" hidden="1">
            <a:extLst>
              <a:ext uri="{FF2B5EF4-FFF2-40B4-BE49-F238E27FC236}">
                <a16:creationId xmlns:a16="http://schemas.microsoft.com/office/drawing/2014/main" id="{B8FAAC1E-3398-4ABC-A52A-664F6BC84582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7999413" y="6227535"/>
            <a:ext cx="2642187" cy="2988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pic>
        <p:nvPicPr>
          <p:cNvPr id="6" name="logo">
            <a:extLst>
              <a:ext uri="{FF2B5EF4-FFF2-40B4-BE49-F238E27FC236}">
                <a16:creationId xmlns:a16="http://schemas.microsoft.com/office/drawing/2014/main" id="{231E2165-2ED0-E7CE-C477-60B86FB3620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30000" y="6223002"/>
            <a:ext cx="790813" cy="2787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EA1494-E98C-2074-F014-BEFD4F239A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650" y="568798"/>
            <a:ext cx="4921200" cy="57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 dirty="0"/>
              <a:t>Title</a:t>
            </a:r>
            <a:endParaRPr lang="en-GB" dirty="0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9B584644-661D-06C4-E5F9-1DB573785BB0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6530399" y="576000"/>
            <a:ext cx="5031363" cy="576000"/>
          </a:xfrm>
          <a:prstGeom prst="rect">
            <a:avLst/>
          </a:prstGeom>
        </p:spPr>
        <p:txBody>
          <a:bodyPr tIns="18000"/>
          <a:lstStyle>
            <a:lvl1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lang="en-GB" sz="3600" b="1" kern="1200" cap="none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0" indent="0" algn="l">
              <a:buFont typeface="Arial" panose="020B0604020202020204" pitchFamily="34" charset="0"/>
              <a:buChar char="​"/>
              <a:defRPr sz="2000" b="0">
                <a:solidFill>
                  <a:schemeClr val="bg2"/>
                </a:solidFill>
                <a:latin typeface="+mj-lt"/>
              </a:defRPr>
            </a:lvl2pPr>
            <a:lvl3pPr marL="0" indent="0" algn="l">
              <a:buFont typeface="Arial" panose="020B0604020202020204" pitchFamily="34" charset="0"/>
              <a:buChar char="​"/>
              <a:defRPr sz="2000" b="0">
                <a:solidFill>
                  <a:schemeClr val="bg2"/>
                </a:solidFill>
                <a:latin typeface="+mj-lt"/>
              </a:defRPr>
            </a:lvl3pPr>
            <a:lvl4pPr marL="0" indent="0" algn="l">
              <a:buFont typeface="Arial" panose="020B0604020202020204" pitchFamily="34" charset="0"/>
              <a:buChar char="​"/>
              <a:defRPr sz="2000" b="0">
                <a:solidFill>
                  <a:schemeClr val="bg2"/>
                </a:solidFill>
                <a:latin typeface="+mj-lt"/>
              </a:defRPr>
            </a:lvl4pPr>
            <a:lvl5pPr marL="0" indent="0" algn="l">
              <a:buFont typeface="Arial" panose="020B0604020202020204" pitchFamily="34" charset="0"/>
              <a:buChar char="​"/>
              <a:defRPr sz="2000" b="0">
                <a:solidFill>
                  <a:schemeClr val="bg2"/>
                </a:solidFill>
                <a:latin typeface="+mj-lt"/>
              </a:defRPr>
            </a:lvl5pPr>
            <a:lvl6pPr marL="0" indent="0" algn="l">
              <a:buFont typeface="Arial" panose="020B0604020202020204" pitchFamily="34" charset="0"/>
              <a:buChar char="​"/>
              <a:defRPr sz="2000" b="0">
                <a:solidFill>
                  <a:schemeClr val="bg2"/>
                </a:solidFill>
                <a:latin typeface="+mj-lt"/>
              </a:defRPr>
            </a:lvl6pPr>
            <a:lvl7pPr marL="0" indent="0" algn="l">
              <a:buFont typeface="Arial" panose="020B0604020202020204" pitchFamily="34" charset="0"/>
              <a:buChar char="​"/>
              <a:defRPr sz="2000" b="0">
                <a:solidFill>
                  <a:schemeClr val="bg2"/>
                </a:solidFill>
                <a:latin typeface="+mj-lt"/>
              </a:defRPr>
            </a:lvl7pPr>
            <a:lvl8pPr marL="0" indent="0" algn="l">
              <a:buFont typeface="Arial" panose="020B0604020202020204" pitchFamily="34" charset="0"/>
              <a:buChar char="​"/>
              <a:defRPr sz="2000" b="0">
                <a:solidFill>
                  <a:schemeClr val="bg2"/>
                </a:solidFill>
                <a:latin typeface="+mj-lt"/>
              </a:defRPr>
            </a:lvl8pPr>
            <a:lvl9pPr marL="0" indent="0" algn="l">
              <a:buFont typeface="Arial" panose="020B0604020202020204" pitchFamily="34" charset="0"/>
              <a:buChar char="​"/>
              <a:defRPr sz="2000" b="0">
                <a:solidFill>
                  <a:schemeClr val="bg2"/>
                </a:solidFill>
                <a:latin typeface="+mj-lt"/>
              </a:defRPr>
            </a:lvl9pPr>
          </a:lstStyle>
          <a:p>
            <a:r>
              <a:rPr lang="en-GB" noProof="0" dirty="0"/>
              <a:t>Title</a:t>
            </a:r>
            <a:endParaRPr lang="en-GB" dirty="0"/>
          </a:p>
        </p:txBody>
      </p:sp>
      <p:sp>
        <p:nvSpPr>
          <p:cNvPr id="3" name="Content Placeholder 3"/>
          <p:cNvSpPr>
            <a:spLocks noGrp="1"/>
          </p:cNvSpPr>
          <p:nvPr>
            <p:ph idx="1" hasCustomPrompt="1"/>
          </p:nvPr>
        </p:nvSpPr>
        <p:spPr>
          <a:xfrm>
            <a:off x="628649" y="1710000"/>
            <a:ext cx="5007425" cy="40932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lvl="0"/>
            <a:r>
              <a:rPr lang="en-GB" noProof="0" dirty="0"/>
              <a:t>Click to add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  <a:p>
            <a:pPr lvl="5"/>
            <a:r>
              <a:rPr lang="en-GB" noProof="0" dirty="0"/>
              <a:t>6</a:t>
            </a:r>
          </a:p>
          <a:p>
            <a:pPr lvl="6"/>
            <a:r>
              <a:rPr lang="en-GB" noProof="0" dirty="0"/>
              <a:t>7</a:t>
            </a:r>
          </a:p>
          <a:p>
            <a:pPr lvl="7"/>
            <a:r>
              <a:rPr lang="en-GB" noProof="0" dirty="0"/>
              <a:t>8</a:t>
            </a:r>
          </a:p>
          <a:p>
            <a:pPr lvl="8"/>
            <a:r>
              <a:rPr lang="en-GB" noProof="0" dirty="0"/>
              <a:t>9</a:t>
            </a:r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17CE2ECF-AF40-4809-BD16-DFC59D53926E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554337" y="1710000"/>
            <a:ext cx="5007426" cy="40932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lvl="0"/>
            <a:r>
              <a:rPr lang="en-GB" noProof="0" dirty="0"/>
              <a:t>Click to add text</a:t>
            </a:r>
            <a:endParaRPr lang="en-GB" dirty="0"/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  <a:p>
            <a:pPr lvl="5"/>
            <a:r>
              <a:rPr lang="en-GB" noProof="0" dirty="0"/>
              <a:t>6</a:t>
            </a:r>
          </a:p>
          <a:p>
            <a:pPr lvl="6"/>
            <a:r>
              <a:rPr lang="en-GB" noProof="0" dirty="0"/>
              <a:t>7</a:t>
            </a:r>
          </a:p>
          <a:p>
            <a:pPr lvl="7"/>
            <a:r>
              <a:rPr lang="en-GB" noProof="0" dirty="0"/>
              <a:t>8</a:t>
            </a:r>
          </a:p>
          <a:p>
            <a:pPr lvl="8"/>
            <a:r>
              <a:rPr lang="en-GB" noProof="0" dirty="0"/>
              <a:t>9</a:t>
            </a:r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AF75201-3CA8-262D-D068-1701A3D72A1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3AA811B-2EBD-4900-905E-5BE206449611}" type="slidenum">
              <a:rPr lang="en-GB" smtClean="0"/>
              <a:pPr/>
              <a:t>‹nr.›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50529629"/>
      </p:ext>
    </p:extLst>
  </p:cSld>
  <p:clrMapOvr>
    <a:overrideClrMapping bg1="dk1" tx1="lt1" bg2="dk2" tx2="lt2" accent1="l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3 Picture 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ate Placeholder 6" hidden="1">
            <a:extLst>
              <a:ext uri="{FF2B5EF4-FFF2-40B4-BE49-F238E27FC236}">
                <a16:creationId xmlns:a16="http://schemas.microsoft.com/office/drawing/2014/main" id="{1A720CDE-06B6-4983-9A87-F49D92F49766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0" y="6858000"/>
            <a:ext cx="0" cy="0"/>
          </a:xfrm>
          <a:prstGeom prst="rect">
            <a:avLst/>
          </a:prstGeom>
        </p:spPr>
        <p:txBody>
          <a:bodyPr/>
          <a:lstStyle>
            <a:lvl1pPr>
              <a:defRPr sz="100">
                <a:noFill/>
              </a:defRPr>
            </a:lvl1pPr>
          </a:lstStyle>
          <a:p>
            <a:endParaRPr lang="en-GB" dirty="0"/>
          </a:p>
        </p:txBody>
      </p:sp>
      <p:sp>
        <p:nvSpPr>
          <p:cNvPr id="13" name="Slide Number Placeholder 10" hidden="1">
            <a:extLst>
              <a:ext uri="{FF2B5EF4-FFF2-40B4-BE49-F238E27FC236}">
                <a16:creationId xmlns:a16="http://schemas.microsoft.com/office/drawing/2014/main" id="{714F8B58-5B54-40CA-B779-ABC1C0CA9F71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0" y="6858000"/>
            <a:ext cx="0" cy="0"/>
          </a:xfrm>
          <a:prstGeom prst="rect">
            <a:avLst/>
          </a:prstGeo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23AA811B-2EBD-4900-905E-5BE206449611}" type="slidenum">
              <a:rPr lang="en-GB" smtClean="0"/>
              <a:pPr/>
              <a:t>‹nr.›</a:t>
            </a:fld>
            <a:endParaRPr lang="en-GB" dirty="0"/>
          </a:p>
        </p:txBody>
      </p:sp>
      <p:sp>
        <p:nvSpPr>
          <p:cNvPr id="12" name="Footer Placeholder 8" hidden="1">
            <a:extLst>
              <a:ext uri="{FF2B5EF4-FFF2-40B4-BE49-F238E27FC236}">
                <a16:creationId xmlns:a16="http://schemas.microsoft.com/office/drawing/2014/main" id="{CAFA3EED-A6D3-4FCC-B004-BC4C28ABD7D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endParaRPr lang="en-GB" dirty="0"/>
          </a:p>
        </p:txBody>
      </p:sp>
      <p:sp>
        <p:nvSpPr>
          <p:cNvPr id="7" name="Background"/>
          <p:cNvSpPr/>
          <p:nvPr userDrawn="1"/>
        </p:nvSpPr>
        <p:spPr bwMode="ltGray">
          <a:xfrm>
            <a:off x="0" y="0"/>
            <a:ext cx="12193200" cy="6861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 noProof="0" dirty="0" err="1"/>
          </a:p>
        </p:txBody>
      </p:sp>
      <p:pic>
        <p:nvPicPr>
          <p:cNvPr id="9" name="logo">
            <a:extLst>
              <a:ext uri="{FF2B5EF4-FFF2-40B4-BE49-F238E27FC236}">
                <a16:creationId xmlns:a16="http://schemas.microsoft.com/office/drawing/2014/main" id="{2AF1F26B-ECB9-4592-91B8-A74FD62FBFB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30000" y="6223002"/>
            <a:ext cx="790813" cy="278775"/>
          </a:xfrm>
          <a:prstGeom prst="rect">
            <a:avLst/>
          </a:prstGeom>
        </p:spPr>
      </p:pic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1C4B22A5-E86B-4DE9-A7B1-27CD401AB4D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088400" y="0"/>
            <a:ext cx="4468600" cy="3363913"/>
          </a:xfrm>
          <a:prstGeom prst="rect">
            <a:avLst/>
          </a:prstGeom>
          <a:noFill/>
        </p:spPr>
        <p:txBody>
          <a:bodyPr lIns="144000" tIns="108000"/>
          <a:lstStyle>
            <a:lvl1pPr marL="0" indent="0" algn="l">
              <a:buNone/>
              <a:defRPr sz="1600"/>
            </a:lvl1pPr>
          </a:lstStyle>
          <a:p>
            <a:r>
              <a:rPr lang="en-GB" dirty="0"/>
              <a:t>Click on frame and insert picture using the Insert tab, Pictures</a:t>
            </a:r>
          </a:p>
          <a:p>
            <a:endParaRPr lang="en-GB" dirty="0"/>
          </a:p>
        </p:txBody>
      </p:sp>
      <p:sp>
        <p:nvSpPr>
          <p:cNvPr id="14" name="Picture Placeholder 3">
            <a:extLst>
              <a:ext uri="{FF2B5EF4-FFF2-40B4-BE49-F238E27FC236}">
                <a16:creationId xmlns:a16="http://schemas.microsoft.com/office/drawing/2014/main" id="{0748FD1D-7DA3-48E7-8A38-F13817B14E8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8649" y="2540000"/>
            <a:ext cx="3563939" cy="3263900"/>
          </a:xfrm>
          <a:prstGeom prst="rect">
            <a:avLst/>
          </a:prstGeom>
          <a:noFill/>
        </p:spPr>
        <p:txBody>
          <a:bodyPr tIns="648000" anchor="ctr" anchorCtr="0"/>
          <a:lstStyle>
            <a:lvl1pPr marL="0" indent="0" algn="ctr">
              <a:buNone/>
              <a:defRPr sz="1600"/>
            </a:lvl1pPr>
          </a:lstStyle>
          <a:p>
            <a:r>
              <a:rPr lang="en-GB" noProof="0" dirty="0"/>
              <a:t>Click to add picture</a:t>
            </a:r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C9050718-9E01-4746-AC5D-5CB087ED3B8C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156325" y="4443413"/>
            <a:ext cx="3563939" cy="2414587"/>
          </a:xfrm>
          <a:prstGeom prst="rect">
            <a:avLst/>
          </a:prstGeom>
          <a:noFill/>
        </p:spPr>
        <p:txBody>
          <a:bodyPr tIns="648000" anchor="ctr" anchorCtr="0"/>
          <a:lstStyle>
            <a:lvl1pPr marL="0" indent="0" algn="ctr">
              <a:buNone/>
              <a:defRPr sz="1600"/>
            </a:lvl1pPr>
          </a:lstStyle>
          <a:p>
            <a:r>
              <a:rPr lang="en-GB" noProof="0" dirty="0"/>
              <a:t>Click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629999" y="1460500"/>
            <a:ext cx="10012601" cy="1054100"/>
          </a:xfrm>
          <a:prstGeom prst="rect">
            <a:avLst/>
          </a:prstGeom>
        </p:spPr>
        <p:txBody>
          <a:bodyPr anchor="b"/>
          <a:lstStyle>
            <a:lvl1pPr algn="l">
              <a:lnSpc>
                <a:spcPts val="7000"/>
              </a:lnSpc>
              <a:defRPr sz="8000" cap="all" baseline="0">
                <a:solidFill>
                  <a:schemeClr val="tx1"/>
                </a:solidFill>
              </a:defRPr>
            </a:lvl1pPr>
          </a:lstStyle>
          <a:p>
            <a:r>
              <a:rPr lang="en-GB" noProof="0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810486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3 Picture B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ate Placeholder 6" hidden="1">
            <a:extLst>
              <a:ext uri="{FF2B5EF4-FFF2-40B4-BE49-F238E27FC236}">
                <a16:creationId xmlns:a16="http://schemas.microsoft.com/office/drawing/2014/main" id="{1A720CDE-06B6-4983-9A87-F49D92F49766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0" y="6858000"/>
            <a:ext cx="0" cy="0"/>
          </a:xfrm>
          <a:prstGeom prst="rect">
            <a:avLst/>
          </a:prstGeom>
        </p:spPr>
        <p:txBody>
          <a:bodyPr/>
          <a:lstStyle>
            <a:lvl1pPr>
              <a:defRPr sz="100">
                <a:noFill/>
              </a:defRPr>
            </a:lvl1pPr>
          </a:lstStyle>
          <a:p>
            <a:endParaRPr lang="en-GB" dirty="0"/>
          </a:p>
        </p:txBody>
      </p:sp>
      <p:sp>
        <p:nvSpPr>
          <p:cNvPr id="13" name="Slide Number Placeholder 10" hidden="1">
            <a:extLst>
              <a:ext uri="{FF2B5EF4-FFF2-40B4-BE49-F238E27FC236}">
                <a16:creationId xmlns:a16="http://schemas.microsoft.com/office/drawing/2014/main" id="{714F8B58-5B54-40CA-B779-ABC1C0CA9F71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0" y="6858000"/>
            <a:ext cx="0" cy="0"/>
          </a:xfrm>
          <a:prstGeom prst="rect">
            <a:avLst/>
          </a:prstGeo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23AA811B-2EBD-4900-905E-5BE206449611}" type="slidenum">
              <a:rPr lang="en-GB" smtClean="0"/>
              <a:pPr/>
              <a:t>‹nr.›</a:t>
            </a:fld>
            <a:endParaRPr lang="en-GB" dirty="0"/>
          </a:p>
        </p:txBody>
      </p:sp>
      <p:sp>
        <p:nvSpPr>
          <p:cNvPr id="12" name="Footer Placeholder 8" hidden="1">
            <a:extLst>
              <a:ext uri="{FF2B5EF4-FFF2-40B4-BE49-F238E27FC236}">
                <a16:creationId xmlns:a16="http://schemas.microsoft.com/office/drawing/2014/main" id="{25F06D67-076D-44D1-BD6C-7B103DD2C653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endParaRPr lang="en-GB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1C4B22A5-E86B-4DE9-A7B1-27CD401AB4D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088400" y="0"/>
            <a:ext cx="4468600" cy="3363913"/>
          </a:xfrm>
          <a:prstGeom prst="rect">
            <a:avLst/>
          </a:prstGeom>
          <a:noFill/>
        </p:spPr>
        <p:txBody>
          <a:bodyPr lIns="144000" tIns="108000"/>
          <a:lstStyle>
            <a:lvl1pPr marL="0" indent="0" algn="l">
              <a:buNone/>
              <a:defRPr sz="1600"/>
            </a:lvl1pPr>
          </a:lstStyle>
          <a:p>
            <a:r>
              <a:rPr lang="en-GB" dirty="0"/>
              <a:t>Click on frame and insert picture using the Insert tab, Pictures</a:t>
            </a:r>
          </a:p>
          <a:p>
            <a:endParaRPr lang="en-GB" dirty="0"/>
          </a:p>
        </p:txBody>
      </p:sp>
      <p:sp>
        <p:nvSpPr>
          <p:cNvPr id="14" name="Picture Placeholder 3">
            <a:extLst>
              <a:ext uri="{FF2B5EF4-FFF2-40B4-BE49-F238E27FC236}">
                <a16:creationId xmlns:a16="http://schemas.microsoft.com/office/drawing/2014/main" id="{0748FD1D-7DA3-48E7-8A38-F13817B14E8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8649" y="2540000"/>
            <a:ext cx="3563939" cy="3263900"/>
          </a:xfrm>
          <a:prstGeom prst="rect">
            <a:avLst/>
          </a:prstGeom>
          <a:noFill/>
        </p:spPr>
        <p:txBody>
          <a:bodyPr tIns="648000" anchor="ctr" anchorCtr="0"/>
          <a:lstStyle>
            <a:lvl1pPr marL="0" indent="0" algn="ctr">
              <a:buNone/>
              <a:defRPr sz="1600"/>
            </a:lvl1pPr>
          </a:lstStyle>
          <a:p>
            <a:r>
              <a:rPr lang="en-GB" noProof="0" dirty="0"/>
              <a:t>Click to add picture</a:t>
            </a:r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C9050718-9E01-4746-AC5D-5CB087ED3B8C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156325" y="4443413"/>
            <a:ext cx="3563939" cy="2414587"/>
          </a:xfrm>
          <a:prstGeom prst="rect">
            <a:avLst/>
          </a:prstGeom>
          <a:noFill/>
        </p:spPr>
        <p:txBody>
          <a:bodyPr tIns="648000" anchor="ctr" anchorCtr="0"/>
          <a:lstStyle>
            <a:lvl1pPr marL="0" indent="0" algn="ctr">
              <a:buNone/>
              <a:defRPr sz="1600"/>
            </a:lvl1pPr>
          </a:lstStyle>
          <a:p>
            <a:r>
              <a:rPr lang="en-GB" noProof="0" dirty="0"/>
              <a:t>Click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29999" y="1460500"/>
            <a:ext cx="10012601" cy="1054100"/>
          </a:xfrm>
          <a:prstGeom prst="rect">
            <a:avLst/>
          </a:prstGeom>
        </p:spPr>
        <p:txBody>
          <a:bodyPr anchor="b"/>
          <a:lstStyle>
            <a:lvl1pPr algn="l">
              <a:lnSpc>
                <a:spcPts val="7000"/>
              </a:lnSpc>
              <a:defRPr sz="8000" cap="all" baseline="0">
                <a:solidFill>
                  <a:srgbClr val="4967AA"/>
                </a:solidFill>
              </a:defRPr>
            </a:lvl1pPr>
          </a:lstStyle>
          <a:p>
            <a:r>
              <a:rPr lang="en-GB" noProof="0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592693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1 Picture A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ate Placeholder 6" hidden="1">
            <a:extLst>
              <a:ext uri="{FF2B5EF4-FFF2-40B4-BE49-F238E27FC236}">
                <a16:creationId xmlns:a16="http://schemas.microsoft.com/office/drawing/2014/main" id="{1A720CDE-06B6-4983-9A87-F49D92F49766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0" y="6858000"/>
            <a:ext cx="0" cy="0"/>
          </a:xfrm>
          <a:prstGeom prst="rect">
            <a:avLst/>
          </a:prstGeom>
        </p:spPr>
        <p:txBody>
          <a:bodyPr/>
          <a:lstStyle>
            <a:lvl1pPr>
              <a:defRPr sz="100">
                <a:noFill/>
              </a:defRPr>
            </a:lvl1pPr>
          </a:lstStyle>
          <a:p>
            <a:endParaRPr lang="en-GB" dirty="0"/>
          </a:p>
        </p:txBody>
      </p:sp>
      <p:sp>
        <p:nvSpPr>
          <p:cNvPr id="13" name="Slide Number Placeholder 10" hidden="1">
            <a:extLst>
              <a:ext uri="{FF2B5EF4-FFF2-40B4-BE49-F238E27FC236}">
                <a16:creationId xmlns:a16="http://schemas.microsoft.com/office/drawing/2014/main" id="{714F8B58-5B54-40CA-B779-ABC1C0CA9F71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0" y="6858000"/>
            <a:ext cx="0" cy="0"/>
          </a:xfrm>
          <a:prstGeom prst="rect">
            <a:avLst/>
          </a:prstGeo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23AA811B-2EBD-4900-905E-5BE206449611}" type="slidenum">
              <a:rPr lang="en-GB" smtClean="0"/>
              <a:pPr/>
              <a:t>‹nr.›</a:t>
            </a:fld>
            <a:endParaRPr lang="en-GB" dirty="0"/>
          </a:p>
        </p:txBody>
      </p:sp>
      <p:sp>
        <p:nvSpPr>
          <p:cNvPr id="10" name="Footer Placeholder 8" hidden="1">
            <a:extLst>
              <a:ext uri="{FF2B5EF4-FFF2-40B4-BE49-F238E27FC236}">
                <a16:creationId xmlns:a16="http://schemas.microsoft.com/office/drawing/2014/main" id="{AE5594B7-AFEF-413F-9CF8-40EE1D41385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endParaRPr lang="en-GB" dirty="0"/>
          </a:p>
        </p:txBody>
      </p:sp>
      <p:sp>
        <p:nvSpPr>
          <p:cNvPr id="7" name="Background"/>
          <p:cNvSpPr/>
          <p:nvPr userDrawn="1"/>
        </p:nvSpPr>
        <p:spPr bwMode="invGray">
          <a:xfrm>
            <a:off x="0" y="0"/>
            <a:ext cx="12193200" cy="6861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 noProof="0" dirty="0" err="1"/>
          </a:p>
        </p:txBody>
      </p:sp>
      <p:pic>
        <p:nvPicPr>
          <p:cNvPr id="9" name="logo">
            <a:extLst>
              <a:ext uri="{FF2B5EF4-FFF2-40B4-BE49-F238E27FC236}">
                <a16:creationId xmlns:a16="http://schemas.microsoft.com/office/drawing/2014/main" id="{2AF1F26B-ECB9-4592-91B8-A74FD62FBFB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30000" y="6223002"/>
            <a:ext cx="790813" cy="278775"/>
          </a:xfrm>
          <a:prstGeom prst="rect">
            <a:avLst/>
          </a:prstGeom>
        </p:spPr>
      </p:pic>
      <p:sp>
        <p:nvSpPr>
          <p:cNvPr id="14" name="Picture Placeholder 3">
            <a:extLst>
              <a:ext uri="{FF2B5EF4-FFF2-40B4-BE49-F238E27FC236}">
                <a16:creationId xmlns:a16="http://schemas.microsoft.com/office/drawing/2014/main" id="{0748FD1D-7DA3-48E7-8A38-F13817B14E8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314826" y="628650"/>
            <a:ext cx="7247176" cy="5177265"/>
          </a:xfrm>
          <a:prstGeom prst="rect">
            <a:avLst/>
          </a:prstGeom>
          <a:noFill/>
        </p:spPr>
        <p:txBody>
          <a:bodyPr tIns="648000" anchor="ctr" anchorCtr="0"/>
          <a:lstStyle>
            <a:lvl1pPr marL="0" indent="0" algn="ctr">
              <a:buNone/>
              <a:defRPr sz="1600"/>
            </a:lvl1pPr>
          </a:lstStyle>
          <a:p>
            <a:r>
              <a:rPr lang="en-GB" noProof="0" dirty="0"/>
              <a:t>Click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630000" y="1585913"/>
            <a:ext cx="6326426" cy="3683000"/>
          </a:xfrm>
          <a:prstGeom prst="rect">
            <a:avLst/>
          </a:prstGeom>
        </p:spPr>
        <p:txBody>
          <a:bodyPr anchor="t" anchorCtr="0"/>
          <a:lstStyle>
            <a:lvl1pPr algn="l">
              <a:lnSpc>
                <a:spcPts val="7000"/>
              </a:lnSpc>
              <a:defRPr sz="8000" cap="all" baseline="0">
                <a:solidFill>
                  <a:schemeClr val="tx1"/>
                </a:solidFill>
              </a:defRPr>
            </a:lvl1pPr>
          </a:lstStyle>
          <a:p>
            <a:r>
              <a:rPr lang="en-GB" noProof="0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34070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1 Picture B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ate Placeholder 6" hidden="1">
            <a:extLst>
              <a:ext uri="{FF2B5EF4-FFF2-40B4-BE49-F238E27FC236}">
                <a16:creationId xmlns:a16="http://schemas.microsoft.com/office/drawing/2014/main" id="{1A720CDE-06B6-4983-9A87-F49D92F49766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0" y="6858000"/>
            <a:ext cx="0" cy="0"/>
          </a:xfrm>
          <a:prstGeom prst="rect">
            <a:avLst/>
          </a:prstGeom>
        </p:spPr>
        <p:txBody>
          <a:bodyPr/>
          <a:lstStyle>
            <a:lvl1pPr>
              <a:defRPr sz="100">
                <a:noFill/>
              </a:defRPr>
            </a:lvl1pPr>
          </a:lstStyle>
          <a:p>
            <a:endParaRPr lang="en-GB" dirty="0"/>
          </a:p>
        </p:txBody>
      </p:sp>
      <p:sp>
        <p:nvSpPr>
          <p:cNvPr id="13" name="Slide Number Placeholder 10" hidden="1">
            <a:extLst>
              <a:ext uri="{FF2B5EF4-FFF2-40B4-BE49-F238E27FC236}">
                <a16:creationId xmlns:a16="http://schemas.microsoft.com/office/drawing/2014/main" id="{714F8B58-5B54-40CA-B779-ABC1C0CA9F71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0" y="6858000"/>
            <a:ext cx="0" cy="0"/>
          </a:xfrm>
          <a:prstGeom prst="rect">
            <a:avLst/>
          </a:prstGeo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23AA811B-2EBD-4900-905E-5BE206449611}" type="slidenum">
              <a:rPr lang="en-GB" smtClean="0"/>
              <a:pPr/>
              <a:t>‹nr.›</a:t>
            </a:fld>
            <a:endParaRPr lang="en-GB" dirty="0"/>
          </a:p>
        </p:txBody>
      </p:sp>
      <p:sp>
        <p:nvSpPr>
          <p:cNvPr id="9" name="Footer Placeholder 8" hidden="1">
            <a:extLst>
              <a:ext uri="{FF2B5EF4-FFF2-40B4-BE49-F238E27FC236}">
                <a16:creationId xmlns:a16="http://schemas.microsoft.com/office/drawing/2014/main" id="{C9CD5E13-D6AE-41D5-8917-EB5492EC396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endParaRPr lang="en-GB" dirty="0"/>
          </a:p>
        </p:txBody>
      </p:sp>
      <p:sp>
        <p:nvSpPr>
          <p:cNvPr id="14" name="Picture Placeholder 3">
            <a:extLst>
              <a:ext uri="{FF2B5EF4-FFF2-40B4-BE49-F238E27FC236}">
                <a16:creationId xmlns:a16="http://schemas.microsoft.com/office/drawing/2014/main" id="{0748FD1D-7DA3-48E7-8A38-F13817B14E8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314826" y="628650"/>
            <a:ext cx="7247176" cy="5177265"/>
          </a:xfrm>
          <a:prstGeom prst="rect">
            <a:avLst/>
          </a:prstGeom>
          <a:noFill/>
        </p:spPr>
        <p:txBody>
          <a:bodyPr tIns="648000" anchor="ctr" anchorCtr="0"/>
          <a:lstStyle>
            <a:lvl1pPr marL="0" indent="0" algn="ctr">
              <a:buNone/>
              <a:defRPr sz="1600"/>
            </a:lvl1pPr>
          </a:lstStyle>
          <a:p>
            <a:r>
              <a:rPr lang="en-GB" noProof="0" dirty="0"/>
              <a:t>Click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30000" y="1585913"/>
            <a:ext cx="6326426" cy="3683000"/>
          </a:xfrm>
          <a:prstGeom prst="rect">
            <a:avLst/>
          </a:prstGeom>
        </p:spPr>
        <p:txBody>
          <a:bodyPr anchor="t" anchorCtr="0"/>
          <a:lstStyle>
            <a:lvl1pPr algn="l">
              <a:lnSpc>
                <a:spcPts val="7000"/>
              </a:lnSpc>
              <a:defRPr sz="8000" cap="all" baseline="0">
                <a:solidFill>
                  <a:srgbClr val="4967AA"/>
                </a:solidFill>
              </a:defRPr>
            </a:lvl1pPr>
          </a:lstStyle>
          <a:p>
            <a:r>
              <a:rPr lang="en-GB" noProof="0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579671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and Picture 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ate Placeholder 6" hidden="1">
            <a:extLst>
              <a:ext uri="{FF2B5EF4-FFF2-40B4-BE49-F238E27FC236}">
                <a16:creationId xmlns:a16="http://schemas.microsoft.com/office/drawing/2014/main" id="{1A720CDE-06B6-4983-9A87-F49D92F49766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endParaRPr lang="en-GB" dirty="0"/>
          </a:p>
        </p:txBody>
      </p:sp>
      <p:sp>
        <p:nvSpPr>
          <p:cNvPr id="13" name="Slide Number Placeholder 10" hidden="1">
            <a:extLst>
              <a:ext uri="{FF2B5EF4-FFF2-40B4-BE49-F238E27FC236}">
                <a16:creationId xmlns:a16="http://schemas.microsoft.com/office/drawing/2014/main" id="{714F8B58-5B54-40CA-B779-ABC1C0CA9F71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23AA811B-2EBD-4900-905E-5BE206449611}" type="slidenum">
              <a:rPr lang="en-GB" smtClean="0"/>
              <a:pPr/>
              <a:t>‹nr.›</a:t>
            </a:fld>
            <a:endParaRPr lang="en-GB" dirty="0"/>
          </a:p>
        </p:txBody>
      </p:sp>
      <p:sp>
        <p:nvSpPr>
          <p:cNvPr id="9" name="Footer Placeholder 8" hidden="1">
            <a:extLst>
              <a:ext uri="{FF2B5EF4-FFF2-40B4-BE49-F238E27FC236}">
                <a16:creationId xmlns:a16="http://schemas.microsoft.com/office/drawing/2014/main" id="{B065A66D-84CD-4AB9-B79C-02EAF8BCEFF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0" y="6858000"/>
            <a:ext cx="0" cy="0"/>
          </a:xfrm>
          <a:prstGeom prst="rect">
            <a:avLst/>
          </a:prstGeom>
        </p:spPr>
        <p:txBody>
          <a:bodyPr/>
          <a:lstStyle>
            <a:lvl1pPr>
              <a:defRPr sz="100">
                <a:noFill/>
              </a:defRPr>
            </a:lvl1pPr>
          </a:lstStyle>
          <a:p>
            <a:endParaRPr lang="en-GB" dirty="0"/>
          </a:p>
        </p:txBody>
      </p:sp>
      <p:sp>
        <p:nvSpPr>
          <p:cNvPr id="7" name="Background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 noProof="0" dirty="0" err="1"/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2C2EC359-F801-A5A7-2014-620466D8193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1329876 w 12192000"/>
              <a:gd name="connsiteY0" fmla="*/ 6439087 h 6858000"/>
              <a:gd name="connsiteX1" fmla="*/ 1324187 w 12192000"/>
              <a:gd name="connsiteY1" fmla="*/ 6453879 h 6858000"/>
              <a:gd name="connsiteX2" fmla="*/ 1310134 w 12192000"/>
              <a:gd name="connsiteY2" fmla="*/ 6497573 h 6858000"/>
              <a:gd name="connsiteX3" fmla="*/ 1327942 w 12192000"/>
              <a:gd name="connsiteY3" fmla="*/ 6497573 h 6858000"/>
              <a:gd name="connsiteX4" fmla="*/ 1330047 w 12192000"/>
              <a:gd name="connsiteY4" fmla="*/ 6439713 h 6858000"/>
              <a:gd name="connsiteX5" fmla="*/ 1330047 w 12192000"/>
              <a:gd name="connsiteY5" fmla="*/ 6439087 h 6858000"/>
              <a:gd name="connsiteX6" fmla="*/ 1343701 w 12192000"/>
              <a:gd name="connsiteY6" fmla="*/ 6404496 h 6858000"/>
              <a:gd name="connsiteX7" fmla="*/ 1343075 w 12192000"/>
              <a:gd name="connsiteY7" fmla="*/ 6406829 h 6858000"/>
              <a:gd name="connsiteX8" fmla="*/ 1340742 w 12192000"/>
              <a:gd name="connsiteY8" fmla="*/ 6411039 h 6858000"/>
              <a:gd name="connsiteX9" fmla="*/ 1338410 w 12192000"/>
              <a:gd name="connsiteY9" fmla="*/ 6417012 h 6858000"/>
              <a:gd name="connsiteX10" fmla="*/ 1338410 w 12192000"/>
              <a:gd name="connsiteY10" fmla="*/ 6424921 h 6858000"/>
              <a:gd name="connsiteX11" fmla="*/ 1336817 w 12192000"/>
              <a:gd name="connsiteY11" fmla="*/ 6471516 h 6858000"/>
              <a:gd name="connsiteX12" fmla="*/ 1335849 w 12192000"/>
              <a:gd name="connsiteY12" fmla="*/ 6497174 h 6858000"/>
              <a:gd name="connsiteX13" fmla="*/ 1418970 w 12192000"/>
              <a:gd name="connsiteY13" fmla="*/ 6497174 h 6858000"/>
              <a:gd name="connsiteX14" fmla="*/ 1418970 w 12192000"/>
              <a:gd name="connsiteY14" fmla="*/ 6456610 h 6858000"/>
              <a:gd name="connsiteX15" fmla="*/ 1416694 w 12192000"/>
              <a:gd name="connsiteY15" fmla="*/ 6456610 h 6858000"/>
              <a:gd name="connsiteX16" fmla="*/ 1355648 w 12192000"/>
              <a:gd name="connsiteY16" fmla="*/ 6412461 h 6858000"/>
              <a:gd name="connsiteX17" fmla="*/ 1355705 w 12192000"/>
              <a:gd name="connsiteY17" fmla="*/ 6412518 h 6858000"/>
              <a:gd name="connsiteX18" fmla="*/ 1348081 w 12192000"/>
              <a:gd name="connsiteY18" fmla="*/ 6407113 h 6858000"/>
              <a:gd name="connsiteX19" fmla="*/ 1347683 w 12192000"/>
              <a:gd name="connsiteY19" fmla="*/ 6406772 h 6858000"/>
              <a:gd name="connsiteX20" fmla="*/ 1345976 w 12192000"/>
              <a:gd name="connsiteY20" fmla="*/ 6405805 h 6858000"/>
              <a:gd name="connsiteX21" fmla="*/ 1345578 w 12192000"/>
              <a:gd name="connsiteY21" fmla="*/ 6405805 h 6858000"/>
              <a:gd name="connsiteX22" fmla="*/ 1343701 w 12192000"/>
              <a:gd name="connsiteY22" fmla="*/ 6404496 h 6858000"/>
              <a:gd name="connsiteX23" fmla="*/ 825747 w 12192000"/>
              <a:gd name="connsiteY23" fmla="*/ 6378211 h 6858000"/>
              <a:gd name="connsiteX24" fmla="*/ 848504 w 12192000"/>
              <a:gd name="connsiteY24" fmla="*/ 6378211 h 6858000"/>
              <a:gd name="connsiteX25" fmla="*/ 854876 w 12192000"/>
              <a:gd name="connsiteY25" fmla="*/ 6380202 h 6858000"/>
              <a:gd name="connsiteX26" fmla="*/ 857949 w 12192000"/>
              <a:gd name="connsiteY26" fmla="*/ 6385892 h 6858000"/>
              <a:gd name="connsiteX27" fmla="*/ 857949 w 12192000"/>
              <a:gd name="connsiteY27" fmla="*/ 6445970 h 6858000"/>
              <a:gd name="connsiteX28" fmla="*/ 854706 w 12192000"/>
              <a:gd name="connsiteY28" fmla="*/ 6453480 h 6858000"/>
              <a:gd name="connsiteX29" fmla="*/ 847196 w 12192000"/>
              <a:gd name="connsiteY29" fmla="*/ 6455585 h 6858000"/>
              <a:gd name="connsiteX30" fmla="*/ 825747 w 12192000"/>
              <a:gd name="connsiteY30" fmla="*/ 6455585 h 6858000"/>
              <a:gd name="connsiteX31" fmla="*/ 1256142 w 12192000"/>
              <a:gd name="connsiteY31" fmla="*/ 6345498 h 6858000"/>
              <a:gd name="connsiteX32" fmla="*/ 1254435 w 12192000"/>
              <a:gd name="connsiteY32" fmla="*/ 6349253 h 6858000"/>
              <a:gd name="connsiteX33" fmla="*/ 1291473 w 12192000"/>
              <a:gd name="connsiteY33" fmla="*/ 6482155 h 6858000"/>
              <a:gd name="connsiteX34" fmla="*/ 1295910 w 12192000"/>
              <a:gd name="connsiteY34" fmla="*/ 6497231 h 6858000"/>
              <a:gd name="connsiteX35" fmla="*/ 1303477 w 12192000"/>
              <a:gd name="connsiteY35" fmla="*/ 6497231 h 6858000"/>
              <a:gd name="connsiteX36" fmla="*/ 1326234 w 12192000"/>
              <a:gd name="connsiteY36" fmla="*/ 6428960 h 6858000"/>
              <a:gd name="connsiteX37" fmla="*/ 1330046 w 12192000"/>
              <a:gd name="connsiteY37" fmla="*/ 6416443 h 6858000"/>
              <a:gd name="connsiteX38" fmla="*/ 1329648 w 12192000"/>
              <a:gd name="connsiteY38" fmla="*/ 6416330 h 6858000"/>
              <a:gd name="connsiteX39" fmla="*/ 1329648 w 12192000"/>
              <a:gd name="connsiteY39" fmla="*/ 6394312 h 6858000"/>
              <a:gd name="connsiteX40" fmla="*/ 1326974 w 12192000"/>
              <a:gd name="connsiteY40" fmla="*/ 6391979 h 6858000"/>
              <a:gd name="connsiteX41" fmla="*/ 1256142 w 12192000"/>
              <a:gd name="connsiteY41" fmla="*/ 6345498 h 6858000"/>
              <a:gd name="connsiteX42" fmla="*/ 1149468 w 12192000"/>
              <a:gd name="connsiteY42" fmla="*/ 6280185 h 6858000"/>
              <a:gd name="connsiteX43" fmla="*/ 1149468 w 12192000"/>
              <a:gd name="connsiteY43" fmla="*/ 6497288 h 6858000"/>
              <a:gd name="connsiteX44" fmla="*/ 1287036 w 12192000"/>
              <a:gd name="connsiteY44" fmla="*/ 6497288 h 6858000"/>
              <a:gd name="connsiteX45" fmla="*/ 1286467 w 12192000"/>
              <a:gd name="connsiteY45" fmla="*/ 6495468 h 6858000"/>
              <a:gd name="connsiteX46" fmla="*/ 1265416 w 12192000"/>
              <a:gd name="connsiteY46" fmla="*/ 6430553 h 6858000"/>
              <a:gd name="connsiteX47" fmla="*/ 1250397 w 12192000"/>
              <a:gd name="connsiteY47" fmla="*/ 6387883 h 6858000"/>
              <a:gd name="connsiteX48" fmla="*/ 1231224 w 12192000"/>
              <a:gd name="connsiteY48" fmla="*/ 6339012 h 6858000"/>
              <a:gd name="connsiteX49" fmla="*/ 1227070 w 12192000"/>
              <a:gd name="connsiteY49" fmla="*/ 6328885 h 6858000"/>
              <a:gd name="connsiteX50" fmla="*/ 1217342 w 12192000"/>
              <a:gd name="connsiteY50" fmla="*/ 6322741 h 6858000"/>
              <a:gd name="connsiteX51" fmla="*/ 1173420 w 12192000"/>
              <a:gd name="connsiteY51" fmla="*/ 6297196 h 6858000"/>
              <a:gd name="connsiteX52" fmla="*/ 1152370 w 12192000"/>
              <a:gd name="connsiteY52" fmla="*/ 6284736 h 6858000"/>
              <a:gd name="connsiteX53" fmla="*/ 1149468 w 12192000"/>
              <a:gd name="connsiteY53" fmla="*/ 6280185 h 6858000"/>
              <a:gd name="connsiteX54" fmla="*/ 825747 w 12192000"/>
              <a:gd name="connsiteY54" fmla="*/ 6269204 h 6858000"/>
              <a:gd name="connsiteX55" fmla="*/ 846797 w 12192000"/>
              <a:gd name="connsiteY55" fmla="*/ 6269204 h 6858000"/>
              <a:gd name="connsiteX56" fmla="*/ 853397 w 12192000"/>
              <a:gd name="connsiteY56" fmla="*/ 6271366 h 6858000"/>
              <a:gd name="connsiteX57" fmla="*/ 856697 w 12192000"/>
              <a:gd name="connsiteY57" fmla="*/ 6278876 h 6858000"/>
              <a:gd name="connsiteX58" fmla="*/ 856697 w 12192000"/>
              <a:gd name="connsiteY58" fmla="*/ 6326666 h 6858000"/>
              <a:gd name="connsiteX59" fmla="*/ 854194 w 12192000"/>
              <a:gd name="connsiteY59" fmla="*/ 6334347 h 6858000"/>
              <a:gd name="connsiteX60" fmla="*/ 848504 w 12192000"/>
              <a:gd name="connsiteY60" fmla="*/ 6336679 h 6858000"/>
              <a:gd name="connsiteX61" fmla="*/ 825747 w 12192000"/>
              <a:gd name="connsiteY61" fmla="*/ 6336679 h 6858000"/>
              <a:gd name="connsiteX62" fmla="*/ 1340458 w 12192000"/>
              <a:gd name="connsiteY62" fmla="*/ 6227787 h 6858000"/>
              <a:gd name="connsiteX63" fmla="*/ 1340118 w 12192000"/>
              <a:gd name="connsiteY63" fmla="*/ 6237366 h 6858000"/>
              <a:gd name="connsiteX64" fmla="*/ 1340117 w 12192000"/>
              <a:gd name="connsiteY64" fmla="*/ 6237345 h 6858000"/>
              <a:gd name="connsiteX65" fmla="*/ 1340117 w 12192000"/>
              <a:gd name="connsiteY65" fmla="*/ 6237402 h 6858000"/>
              <a:gd name="connsiteX66" fmla="*/ 1340118 w 12192000"/>
              <a:gd name="connsiteY66" fmla="*/ 6237366 h 6858000"/>
              <a:gd name="connsiteX67" fmla="*/ 1341653 w 12192000"/>
              <a:gd name="connsiteY67" fmla="*/ 6262719 h 6858000"/>
              <a:gd name="connsiteX68" fmla="*/ 1340003 w 12192000"/>
              <a:gd name="connsiteY68" fmla="*/ 6335087 h 6858000"/>
              <a:gd name="connsiteX69" fmla="*/ 1337044 w 12192000"/>
              <a:gd name="connsiteY69" fmla="*/ 6383844 h 6858000"/>
              <a:gd name="connsiteX70" fmla="*/ 1337044 w 12192000"/>
              <a:gd name="connsiteY70" fmla="*/ 6386518 h 6858000"/>
              <a:gd name="connsiteX71" fmla="*/ 1339149 w 12192000"/>
              <a:gd name="connsiteY71" fmla="*/ 6388452 h 6858000"/>
              <a:gd name="connsiteX72" fmla="*/ 1340060 w 12192000"/>
              <a:gd name="connsiteY72" fmla="*/ 6387883 h 6858000"/>
              <a:gd name="connsiteX73" fmla="*/ 1352576 w 12192000"/>
              <a:gd name="connsiteY73" fmla="*/ 6349595 h 6858000"/>
              <a:gd name="connsiteX74" fmla="*/ 1368051 w 12192000"/>
              <a:gd name="connsiteY74" fmla="*/ 6297879 h 6858000"/>
              <a:gd name="connsiteX75" fmla="*/ 1380909 w 12192000"/>
              <a:gd name="connsiteY75" fmla="*/ 6239166 h 6858000"/>
              <a:gd name="connsiteX76" fmla="*/ 1377552 w 12192000"/>
              <a:gd name="connsiteY76" fmla="*/ 6227787 h 6858000"/>
              <a:gd name="connsiteX77" fmla="*/ 1405202 w 12192000"/>
              <a:gd name="connsiteY77" fmla="*/ 6227730 h 6858000"/>
              <a:gd name="connsiteX78" fmla="*/ 1404861 w 12192000"/>
              <a:gd name="connsiteY78" fmla="*/ 6229039 h 6858000"/>
              <a:gd name="connsiteX79" fmla="*/ 1386655 w 12192000"/>
              <a:gd name="connsiteY79" fmla="*/ 6283428 h 6858000"/>
              <a:gd name="connsiteX80" fmla="*/ 1373115 w 12192000"/>
              <a:gd name="connsiteY80" fmla="*/ 6321774 h 6858000"/>
              <a:gd name="connsiteX81" fmla="*/ 1356786 w 12192000"/>
              <a:gd name="connsiteY81" fmla="*/ 6357218 h 6858000"/>
              <a:gd name="connsiteX82" fmla="*/ 1343928 w 12192000"/>
              <a:gd name="connsiteY82" fmla="*/ 6391923 h 6858000"/>
              <a:gd name="connsiteX83" fmla="*/ 1353430 w 12192000"/>
              <a:gd name="connsiteY83" fmla="*/ 6400058 h 6858000"/>
              <a:gd name="connsiteX84" fmla="*/ 1415158 w 12192000"/>
              <a:gd name="connsiteY84" fmla="*/ 6451262 h 6858000"/>
              <a:gd name="connsiteX85" fmla="*/ 1419027 w 12192000"/>
              <a:gd name="connsiteY85" fmla="*/ 6455643 h 6858000"/>
              <a:gd name="connsiteX86" fmla="*/ 1419027 w 12192000"/>
              <a:gd name="connsiteY86" fmla="*/ 6227730 h 6858000"/>
              <a:gd name="connsiteX87" fmla="*/ 1206418 w 12192000"/>
              <a:gd name="connsiteY87" fmla="*/ 6227730 h 6858000"/>
              <a:gd name="connsiteX88" fmla="*/ 1210003 w 12192000"/>
              <a:gd name="connsiteY88" fmla="*/ 6238255 h 6858000"/>
              <a:gd name="connsiteX89" fmla="*/ 1232760 w 12192000"/>
              <a:gd name="connsiteY89" fmla="*/ 6307266 h 6858000"/>
              <a:gd name="connsiteX90" fmla="*/ 1232987 w 12192000"/>
              <a:gd name="connsiteY90" fmla="*/ 6307266 h 6858000"/>
              <a:gd name="connsiteX91" fmla="*/ 1251421 w 12192000"/>
              <a:gd name="connsiteY91" fmla="*/ 6324334 h 6858000"/>
              <a:gd name="connsiteX92" fmla="*/ 1326804 w 12192000"/>
              <a:gd name="connsiteY92" fmla="*/ 6378781 h 6858000"/>
              <a:gd name="connsiteX93" fmla="*/ 1328169 w 12192000"/>
              <a:gd name="connsiteY93" fmla="*/ 6379691 h 6858000"/>
              <a:gd name="connsiteX94" fmla="*/ 1328169 w 12192000"/>
              <a:gd name="connsiteY94" fmla="*/ 6379179 h 6858000"/>
              <a:gd name="connsiteX95" fmla="*/ 1328909 w 12192000"/>
              <a:gd name="connsiteY95" fmla="*/ 6343336 h 6858000"/>
              <a:gd name="connsiteX96" fmla="*/ 1320716 w 12192000"/>
              <a:gd name="connsiteY96" fmla="*/ 6252592 h 6858000"/>
              <a:gd name="connsiteX97" fmla="*/ 1315653 w 12192000"/>
              <a:gd name="connsiteY97" fmla="*/ 6232338 h 6858000"/>
              <a:gd name="connsiteX98" fmla="*/ 1315027 w 12192000"/>
              <a:gd name="connsiteY98" fmla="*/ 6227730 h 6858000"/>
              <a:gd name="connsiteX99" fmla="*/ 1149468 w 12192000"/>
              <a:gd name="connsiteY99" fmla="*/ 6227730 h 6858000"/>
              <a:gd name="connsiteX100" fmla="*/ 1149468 w 12192000"/>
              <a:gd name="connsiteY100" fmla="*/ 6262378 h 6858000"/>
              <a:gd name="connsiteX101" fmla="*/ 1155727 w 12192000"/>
              <a:gd name="connsiteY101" fmla="*/ 6259761 h 6858000"/>
              <a:gd name="connsiteX102" fmla="*/ 1181727 w 12192000"/>
              <a:gd name="connsiteY102" fmla="*/ 6278422 h 6858000"/>
              <a:gd name="connsiteX103" fmla="*/ 1217854 w 12192000"/>
              <a:gd name="connsiteY103" fmla="*/ 6301520 h 6858000"/>
              <a:gd name="connsiteX104" fmla="*/ 1217854 w 12192000"/>
              <a:gd name="connsiteY104" fmla="*/ 6299984 h 6858000"/>
              <a:gd name="connsiteX105" fmla="*/ 1198112 w 12192000"/>
              <a:gd name="connsiteY105" fmla="*/ 6254071 h 6858000"/>
              <a:gd name="connsiteX106" fmla="*/ 1187075 w 12192000"/>
              <a:gd name="connsiteY106" fmla="*/ 6227730 h 6858000"/>
              <a:gd name="connsiteX107" fmla="*/ 778241 w 12192000"/>
              <a:gd name="connsiteY107" fmla="*/ 6227673 h 6858000"/>
              <a:gd name="connsiteX108" fmla="*/ 778241 w 12192000"/>
              <a:gd name="connsiteY108" fmla="*/ 6497174 h 6858000"/>
              <a:gd name="connsiteX109" fmla="*/ 857607 w 12192000"/>
              <a:gd name="connsiteY109" fmla="*/ 6497174 h 6858000"/>
              <a:gd name="connsiteX110" fmla="*/ 877292 w 12192000"/>
              <a:gd name="connsiteY110" fmla="*/ 6495069 h 6858000"/>
              <a:gd name="connsiteX111" fmla="*/ 892312 w 12192000"/>
              <a:gd name="connsiteY111" fmla="*/ 6487957 h 6858000"/>
              <a:gd name="connsiteX112" fmla="*/ 901927 w 12192000"/>
              <a:gd name="connsiteY112" fmla="*/ 6474417 h 6858000"/>
              <a:gd name="connsiteX113" fmla="*/ 905397 w 12192000"/>
              <a:gd name="connsiteY113" fmla="*/ 6453651 h 6858000"/>
              <a:gd name="connsiteX114" fmla="*/ 905397 w 12192000"/>
              <a:gd name="connsiteY114" fmla="*/ 6380088 h 6858000"/>
              <a:gd name="connsiteX115" fmla="*/ 899025 w 12192000"/>
              <a:gd name="connsiteY115" fmla="*/ 6364500 h 6858000"/>
              <a:gd name="connsiteX116" fmla="*/ 887647 w 12192000"/>
              <a:gd name="connsiteY116" fmla="*/ 6357388 h 6858000"/>
              <a:gd name="connsiteX117" fmla="*/ 887647 w 12192000"/>
              <a:gd name="connsiteY117" fmla="*/ 6354714 h 6858000"/>
              <a:gd name="connsiteX118" fmla="*/ 898456 w 12192000"/>
              <a:gd name="connsiteY118" fmla="*/ 6346806 h 6858000"/>
              <a:gd name="connsiteX119" fmla="*/ 904146 w 12192000"/>
              <a:gd name="connsiteY119" fmla="*/ 6330080 h 6858000"/>
              <a:gd name="connsiteX120" fmla="*/ 904146 w 12192000"/>
              <a:gd name="connsiteY120" fmla="*/ 6270740 h 6858000"/>
              <a:gd name="connsiteX121" fmla="*/ 900675 w 12192000"/>
              <a:gd name="connsiteY121" fmla="*/ 6249804 h 6858000"/>
              <a:gd name="connsiteX122" fmla="*/ 891288 w 12192000"/>
              <a:gd name="connsiteY122" fmla="*/ 6236718 h 6858000"/>
              <a:gd name="connsiteX123" fmla="*/ 876609 w 12192000"/>
              <a:gd name="connsiteY123" fmla="*/ 6229778 h 6858000"/>
              <a:gd name="connsiteX124" fmla="*/ 857550 w 12192000"/>
              <a:gd name="connsiteY124" fmla="*/ 6227673 h 6858000"/>
              <a:gd name="connsiteX125" fmla="*/ 989997 w 12192000"/>
              <a:gd name="connsiteY125" fmla="*/ 6222894 h 6858000"/>
              <a:gd name="connsiteX126" fmla="*/ 941126 w 12192000"/>
              <a:gd name="connsiteY126" fmla="*/ 6234216 h 6858000"/>
              <a:gd name="connsiteX127" fmla="*/ 926107 w 12192000"/>
              <a:gd name="connsiteY127" fmla="*/ 6270798 h 6858000"/>
              <a:gd name="connsiteX128" fmla="*/ 926107 w 12192000"/>
              <a:gd name="connsiteY128" fmla="*/ 6304933 h 6858000"/>
              <a:gd name="connsiteX129" fmla="*/ 931511 w 12192000"/>
              <a:gd name="connsiteY129" fmla="*/ 6333039 h 6858000"/>
              <a:gd name="connsiteX130" fmla="*/ 946531 w 12192000"/>
              <a:gd name="connsiteY130" fmla="*/ 6351529 h 6858000"/>
              <a:gd name="connsiteX131" fmla="*/ 1001205 w 12192000"/>
              <a:gd name="connsiteY131" fmla="*/ 6398864 h 6858000"/>
              <a:gd name="connsiteX132" fmla="*/ 1005415 w 12192000"/>
              <a:gd name="connsiteY132" fmla="*/ 6404837 h 6858000"/>
              <a:gd name="connsiteX133" fmla="*/ 1006553 w 12192000"/>
              <a:gd name="connsiteY133" fmla="*/ 6413485 h 6858000"/>
              <a:gd name="connsiteX134" fmla="*/ 1006553 w 12192000"/>
              <a:gd name="connsiteY134" fmla="*/ 6449328 h 6858000"/>
              <a:gd name="connsiteX135" fmla="*/ 1001945 w 12192000"/>
              <a:gd name="connsiteY135" fmla="*/ 6457975 h 6858000"/>
              <a:gd name="connsiteX136" fmla="*/ 989997 w 12192000"/>
              <a:gd name="connsiteY136" fmla="*/ 6460479 h 6858000"/>
              <a:gd name="connsiteX137" fmla="*/ 976741 w 12192000"/>
              <a:gd name="connsiteY137" fmla="*/ 6457975 h 6858000"/>
              <a:gd name="connsiteX138" fmla="*/ 971905 w 12192000"/>
              <a:gd name="connsiteY138" fmla="*/ 6449328 h 6858000"/>
              <a:gd name="connsiteX139" fmla="*/ 971905 w 12192000"/>
              <a:gd name="connsiteY139" fmla="*/ 6392435 h 6858000"/>
              <a:gd name="connsiteX140" fmla="*/ 924969 w 12192000"/>
              <a:gd name="connsiteY140" fmla="*/ 6392435 h 6858000"/>
              <a:gd name="connsiteX141" fmla="*/ 924969 w 12192000"/>
              <a:gd name="connsiteY141" fmla="*/ 6454107 h 6858000"/>
              <a:gd name="connsiteX142" fmla="*/ 928610 w 12192000"/>
              <a:gd name="connsiteY142" fmla="*/ 6476864 h 6858000"/>
              <a:gd name="connsiteX143" fmla="*/ 939988 w 12192000"/>
              <a:gd name="connsiteY143" fmla="*/ 6491485 h 6858000"/>
              <a:gd name="connsiteX144" fmla="*/ 960186 w 12192000"/>
              <a:gd name="connsiteY144" fmla="*/ 6499336 h 6858000"/>
              <a:gd name="connsiteX145" fmla="*/ 989997 w 12192000"/>
              <a:gd name="connsiteY145" fmla="*/ 6501669 h 6858000"/>
              <a:gd name="connsiteX146" fmla="*/ 1038925 w 12192000"/>
              <a:gd name="connsiteY146" fmla="*/ 6490802 h 6858000"/>
              <a:gd name="connsiteX147" fmla="*/ 1054173 w 12192000"/>
              <a:gd name="connsiteY147" fmla="*/ 6454448 h 6858000"/>
              <a:gd name="connsiteX148" fmla="*/ 1054173 w 12192000"/>
              <a:gd name="connsiteY148" fmla="*/ 6408535 h 6858000"/>
              <a:gd name="connsiteX149" fmla="*/ 1049564 w 12192000"/>
              <a:gd name="connsiteY149" fmla="*/ 6384697 h 6858000"/>
              <a:gd name="connsiteX150" fmla="*/ 1037219 w 12192000"/>
              <a:gd name="connsiteY150" fmla="*/ 6369678 h 6858000"/>
              <a:gd name="connsiteX151" fmla="*/ 978676 w 12192000"/>
              <a:gd name="connsiteY151" fmla="*/ 6316141 h 6858000"/>
              <a:gd name="connsiteX152" fmla="*/ 975035 w 12192000"/>
              <a:gd name="connsiteY152" fmla="*/ 6310452 h 6858000"/>
              <a:gd name="connsiteX153" fmla="*/ 973669 w 12192000"/>
              <a:gd name="connsiteY153" fmla="*/ 6300439 h 6858000"/>
              <a:gd name="connsiteX154" fmla="*/ 973669 w 12192000"/>
              <a:gd name="connsiteY154" fmla="*/ 6274098 h 6858000"/>
              <a:gd name="connsiteX155" fmla="*/ 989997 w 12192000"/>
              <a:gd name="connsiteY155" fmla="*/ 6264824 h 6858000"/>
              <a:gd name="connsiteX156" fmla="*/ 1005814 w 12192000"/>
              <a:gd name="connsiteY156" fmla="*/ 6274098 h 6858000"/>
              <a:gd name="connsiteX157" fmla="*/ 1005814 w 12192000"/>
              <a:gd name="connsiteY157" fmla="*/ 6320408 h 6858000"/>
              <a:gd name="connsiteX158" fmla="*/ 1053319 w 12192000"/>
              <a:gd name="connsiteY158" fmla="*/ 6320408 h 6858000"/>
              <a:gd name="connsiteX159" fmla="*/ 1053319 w 12192000"/>
              <a:gd name="connsiteY159" fmla="*/ 6268863 h 6858000"/>
              <a:gd name="connsiteX160" fmla="*/ 1039324 w 12192000"/>
              <a:gd name="connsiteY160" fmla="*/ 6233874 h 6858000"/>
              <a:gd name="connsiteX161" fmla="*/ 989997 w 12192000"/>
              <a:gd name="connsiteY161" fmla="*/ 6222894 h 6858000"/>
              <a:gd name="connsiteX162" fmla="*/ 692788 w 12192000"/>
              <a:gd name="connsiteY162" fmla="*/ 6222893 h 6858000"/>
              <a:gd name="connsiteX163" fmla="*/ 661440 w 12192000"/>
              <a:gd name="connsiteY163" fmla="*/ 6226022 h 6858000"/>
              <a:gd name="connsiteX164" fmla="*/ 642324 w 12192000"/>
              <a:gd name="connsiteY164" fmla="*/ 6234898 h 6858000"/>
              <a:gd name="connsiteX165" fmla="*/ 632709 w 12192000"/>
              <a:gd name="connsiteY165" fmla="*/ 6249121 h 6858000"/>
              <a:gd name="connsiteX166" fmla="*/ 630035 w 12192000"/>
              <a:gd name="connsiteY166" fmla="*/ 6268408 h 6858000"/>
              <a:gd name="connsiteX167" fmla="*/ 630035 w 12192000"/>
              <a:gd name="connsiteY167" fmla="*/ 6456154 h 6858000"/>
              <a:gd name="connsiteX168" fmla="*/ 632709 w 12192000"/>
              <a:gd name="connsiteY168" fmla="*/ 6475384 h 6858000"/>
              <a:gd name="connsiteX169" fmla="*/ 642324 w 12192000"/>
              <a:gd name="connsiteY169" fmla="*/ 6489607 h 6858000"/>
              <a:gd name="connsiteX170" fmla="*/ 661440 w 12192000"/>
              <a:gd name="connsiteY170" fmla="*/ 6498482 h 6858000"/>
              <a:gd name="connsiteX171" fmla="*/ 692788 w 12192000"/>
              <a:gd name="connsiteY171" fmla="*/ 6501555 h 6858000"/>
              <a:gd name="connsiteX172" fmla="*/ 724364 w 12192000"/>
              <a:gd name="connsiteY172" fmla="*/ 6498482 h 6858000"/>
              <a:gd name="connsiteX173" fmla="*/ 743594 w 12192000"/>
              <a:gd name="connsiteY173" fmla="*/ 6489607 h 6858000"/>
              <a:gd name="connsiteX174" fmla="*/ 753265 w 12192000"/>
              <a:gd name="connsiteY174" fmla="*/ 6475384 h 6858000"/>
              <a:gd name="connsiteX175" fmla="*/ 755939 w 12192000"/>
              <a:gd name="connsiteY175" fmla="*/ 6456154 h 6858000"/>
              <a:gd name="connsiteX176" fmla="*/ 755939 w 12192000"/>
              <a:gd name="connsiteY176" fmla="*/ 6389760 h 6858000"/>
              <a:gd name="connsiteX177" fmla="*/ 708604 w 12192000"/>
              <a:gd name="connsiteY177" fmla="*/ 6389760 h 6858000"/>
              <a:gd name="connsiteX178" fmla="*/ 708604 w 12192000"/>
              <a:gd name="connsiteY178" fmla="*/ 6447620 h 6858000"/>
              <a:gd name="connsiteX179" fmla="*/ 704508 w 12192000"/>
              <a:gd name="connsiteY179" fmla="*/ 6457292 h 6858000"/>
              <a:gd name="connsiteX180" fmla="*/ 692788 w 12192000"/>
              <a:gd name="connsiteY180" fmla="*/ 6459966 h 6858000"/>
              <a:gd name="connsiteX181" fmla="*/ 681409 w 12192000"/>
              <a:gd name="connsiteY181" fmla="*/ 6457292 h 6858000"/>
              <a:gd name="connsiteX182" fmla="*/ 677143 w 12192000"/>
              <a:gd name="connsiteY182" fmla="*/ 6447620 h 6858000"/>
              <a:gd name="connsiteX183" fmla="*/ 677143 w 12192000"/>
              <a:gd name="connsiteY183" fmla="*/ 6276942 h 6858000"/>
              <a:gd name="connsiteX184" fmla="*/ 681409 w 12192000"/>
              <a:gd name="connsiteY184" fmla="*/ 6267327 h 6858000"/>
              <a:gd name="connsiteX185" fmla="*/ 692788 w 12192000"/>
              <a:gd name="connsiteY185" fmla="*/ 6264596 h 6858000"/>
              <a:gd name="connsiteX186" fmla="*/ 704508 w 12192000"/>
              <a:gd name="connsiteY186" fmla="*/ 6267327 h 6858000"/>
              <a:gd name="connsiteX187" fmla="*/ 708604 w 12192000"/>
              <a:gd name="connsiteY187" fmla="*/ 6276942 h 6858000"/>
              <a:gd name="connsiteX188" fmla="*/ 708604 w 12192000"/>
              <a:gd name="connsiteY188" fmla="*/ 6332355 h 6858000"/>
              <a:gd name="connsiteX189" fmla="*/ 755939 w 12192000"/>
              <a:gd name="connsiteY189" fmla="*/ 6332355 h 6858000"/>
              <a:gd name="connsiteX190" fmla="*/ 755939 w 12192000"/>
              <a:gd name="connsiteY190" fmla="*/ 6268408 h 6858000"/>
              <a:gd name="connsiteX191" fmla="*/ 753265 w 12192000"/>
              <a:gd name="connsiteY191" fmla="*/ 6249064 h 6858000"/>
              <a:gd name="connsiteX192" fmla="*/ 743594 w 12192000"/>
              <a:gd name="connsiteY192" fmla="*/ 6234841 h 6858000"/>
              <a:gd name="connsiteX193" fmla="*/ 724364 w 12192000"/>
              <a:gd name="connsiteY193" fmla="*/ 6225966 h 6858000"/>
              <a:gd name="connsiteX194" fmla="*/ 692788 w 12192000"/>
              <a:gd name="connsiteY194" fmla="*/ 6222893 h 6858000"/>
              <a:gd name="connsiteX195" fmla="*/ 0 w 12192000"/>
              <a:gd name="connsiteY195" fmla="*/ 0 h 6858000"/>
              <a:gd name="connsiteX196" fmla="*/ 12192000 w 12192000"/>
              <a:gd name="connsiteY196" fmla="*/ 0 h 6858000"/>
              <a:gd name="connsiteX197" fmla="*/ 12192000 w 12192000"/>
              <a:gd name="connsiteY197" fmla="*/ 6858000 h 6858000"/>
              <a:gd name="connsiteX198" fmla="*/ 0 w 12192000"/>
              <a:gd name="connsiteY19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</a:cxnLst>
            <a:rect l="l" t="t" r="r" b="b"/>
            <a:pathLst>
              <a:path w="12192000" h="6858000">
                <a:moveTo>
                  <a:pt x="1329876" y="6439087"/>
                </a:moveTo>
                <a:lnTo>
                  <a:pt x="1324187" y="6453879"/>
                </a:lnTo>
                <a:cubicBezTo>
                  <a:pt x="1319237" y="6468557"/>
                  <a:pt x="1314572" y="6483008"/>
                  <a:pt x="1310134" y="6497573"/>
                </a:cubicBezTo>
                <a:lnTo>
                  <a:pt x="1327942" y="6497573"/>
                </a:lnTo>
                <a:lnTo>
                  <a:pt x="1330047" y="6439713"/>
                </a:lnTo>
                <a:lnTo>
                  <a:pt x="1330047" y="6439087"/>
                </a:lnTo>
                <a:close/>
                <a:moveTo>
                  <a:pt x="1343701" y="6404496"/>
                </a:moveTo>
                <a:cubicBezTo>
                  <a:pt x="1343416" y="6404894"/>
                  <a:pt x="1343416" y="6406317"/>
                  <a:pt x="1343075" y="6406829"/>
                </a:cubicBezTo>
                <a:cubicBezTo>
                  <a:pt x="1342472" y="6408322"/>
                  <a:pt x="1341688" y="6409736"/>
                  <a:pt x="1340742" y="6411039"/>
                </a:cubicBezTo>
                <a:cubicBezTo>
                  <a:pt x="1339832" y="6413599"/>
                  <a:pt x="1339092" y="6415419"/>
                  <a:pt x="1338410" y="6417012"/>
                </a:cubicBezTo>
                <a:cubicBezTo>
                  <a:pt x="1338410" y="6419629"/>
                  <a:pt x="1338410" y="6422247"/>
                  <a:pt x="1338410" y="6424921"/>
                </a:cubicBezTo>
                <a:cubicBezTo>
                  <a:pt x="1338410" y="6441363"/>
                  <a:pt x="1336305" y="6469411"/>
                  <a:pt x="1336817" y="6471516"/>
                </a:cubicBezTo>
                <a:cubicBezTo>
                  <a:pt x="1336817" y="6471516"/>
                  <a:pt x="1336248" y="6487560"/>
                  <a:pt x="1335849" y="6497174"/>
                </a:cubicBezTo>
                <a:lnTo>
                  <a:pt x="1418970" y="6497174"/>
                </a:lnTo>
                <a:lnTo>
                  <a:pt x="1418970" y="6456610"/>
                </a:lnTo>
                <a:lnTo>
                  <a:pt x="1416694" y="6456610"/>
                </a:lnTo>
                <a:cubicBezTo>
                  <a:pt x="1396270" y="6441875"/>
                  <a:pt x="1376187" y="6427026"/>
                  <a:pt x="1355648" y="6412461"/>
                </a:cubicBezTo>
                <a:lnTo>
                  <a:pt x="1355705" y="6412518"/>
                </a:lnTo>
                <a:cubicBezTo>
                  <a:pt x="1349390" y="6408137"/>
                  <a:pt x="1349390" y="6408137"/>
                  <a:pt x="1348081" y="6407113"/>
                </a:cubicBezTo>
                <a:cubicBezTo>
                  <a:pt x="1348081" y="6407113"/>
                  <a:pt x="1348081" y="6407113"/>
                  <a:pt x="1347683" y="6406772"/>
                </a:cubicBezTo>
                <a:lnTo>
                  <a:pt x="1345976" y="6405805"/>
                </a:lnTo>
                <a:cubicBezTo>
                  <a:pt x="1345976" y="6405805"/>
                  <a:pt x="1345976" y="6405805"/>
                  <a:pt x="1345578" y="6405805"/>
                </a:cubicBezTo>
                <a:cubicBezTo>
                  <a:pt x="1344986" y="6405321"/>
                  <a:pt x="1344359" y="6404883"/>
                  <a:pt x="1343701" y="6404496"/>
                </a:cubicBezTo>
                <a:close/>
                <a:moveTo>
                  <a:pt x="825747" y="6378211"/>
                </a:moveTo>
                <a:lnTo>
                  <a:pt x="848504" y="6378211"/>
                </a:lnTo>
                <a:cubicBezTo>
                  <a:pt x="850769" y="6378288"/>
                  <a:pt x="852971" y="6378976"/>
                  <a:pt x="854876" y="6380202"/>
                </a:cubicBezTo>
                <a:cubicBezTo>
                  <a:pt x="856877" y="6381382"/>
                  <a:pt x="858059" y="6383572"/>
                  <a:pt x="857949" y="6385892"/>
                </a:cubicBezTo>
                <a:lnTo>
                  <a:pt x="857949" y="6445970"/>
                </a:lnTo>
                <a:cubicBezTo>
                  <a:pt x="858261" y="6448869"/>
                  <a:pt x="857030" y="6451719"/>
                  <a:pt x="854706" y="6453480"/>
                </a:cubicBezTo>
                <a:cubicBezTo>
                  <a:pt x="852462" y="6454900"/>
                  <a:pt x="849851" y="6455632"/>
                  <a:pt x="847196" y="6455585"/>
                </a:cubicBezTo>
                <a:lnTo>
                  <a:pt x="825747" y="6455585"/>
                </a:lnTo>
                <a:close/>
                <a:moveTo>
                  <a:pt x="1256142" y="6345498"/>
                </a:moveTo>
                <a:cubicBezTo>
                  <a:pt x="1254435" y="6345839"/>
                  <a:pt x="1254777" y="6348058"/>
                  <a:pt x="1254435" y="6349253"/>
                </a:cubicBezTo>
                <a:cubicBezTo>
                  <a:pt x="1261433" y="6393686"/>
                  <a:pt x="1277932" y="6437778"/>
                  <a:pt x="1291473" y="6482155"/>
                </a:cubicBezTo>
                <a:cubicBezTo>
                  <a:pt x="1293236" y="6487218"/>
                  <a:pt x="1294431" y="6492225"/>
                  <a:pt x="1295910" y="6497231"/>
                </a:cubicBezTo>
                <a:lnTo>
                  <a:pt x="1303477" y="6497231"/>
                </a:lnTo>
                <a:cubicBezTo>
                  <a:pt x="1311158" y="6474474"/>
                  <a:pt x="1318554" y="6452058"/>
                  <a:pt x="1326234" y="6428960"/>
                </a:cubicBezTo>
                <a:cubicBezTo>
                  <a:pt x="1327486" y="6424920"/>
                  <a:pt x="1328738" y="6420767"/>
                  <a:pt x="1330046" y="6416443"/>
                </a:cubicBezTo>
                <a:lnTo>
                  <a:pt x="1329648" y="6416330"/>
                </a:lnTo>
                <a:lnTo>
                  <a:pt x="1329648" y="6394312"/>
                </a:lnTo>
                <a:cubicBezTo>
                  <a:pt x="1328646" y="6393672"/>
                  <a:pt x="1327744" y="6392886"/>
                  <a:pt x="1326974" y="6391979"/>
                </a:cubicBezTo>
                <a:cubicBezTo>
                  <a:pt x="1304217" y="6375253"/>
                  <a:pt x="1279923" y="6360347"/>
                  <a:pt x="1256142" y="6345498"/>
                </a:cubicBezTo>
                <a:close/>
                <a:moveTo>
                  <a:pt x="1149468" y="6280185"/>
                </a:moveTo>
                <a:lnTo>
                  <a:pt x="1149468" y="6497288"/>
                </a:lnTo>
                <a:lnTo>
                  <a:pt x="1287036" y="6497288"/>
                </a:lnTo>
                <a:lnTo>
                  <a:pt x="1286467" y="6495468"/>
                </a:lnTo>
                <a:lnTo>
                  <a:pt x="1265416" y="6430553"/>
                </a:lnTo>
                <a:lnTo>
                  <a:pt x="1250397" y="6387883"/>
                </a:lnTo>
                <a:lnTo>
                  <a:pt x="1231224" y="6339012"/>
                </a:lnTo>
                <a:lnTo>
                  <a:pt x="1227070" y="6328885"/>
                </a:lnTo>
                <a:lnTo>
                  <a:pt x="1217342" y="6322741"/>
                </a:lnTo>
                <a:lnTo>
                  <a:pt x="1173420" y="6297196"/>
                </a:lnTo>
                <a:cubicBezTo>
                  <a:pt x="1167105" y="6292246"/>
                  <a:pt x="1157320" y="6291165"/>
                  <a:pt x="1152370" y="6284736"/>
                </a:cubicBezTo>
                <a:cubicBezTo>
                  <a:pt x="1151517" y="6283257"/>
                  <a:pt x="1150492" y="6281721"/>
                  <a:pt x="1149468" y="6280185"/>
                </a:cubicBezTo>
                <a:close/>
                <a:moveTo>
                  <a:pt x="825747" y="6269204"/>
                </a:moveTo>
                <a:lnTo>
                  <a:pt x="846797" y="6269204"/>
                </a:lnTo>
                <a:cubicBezTo>
                  <a:pt x="849162" y="6269262"/>
                  <a:pt x="851457" y="6270014"/>
                  <a:pt x="853397" y="6271366"/>
                </a:cubicBezTo>
                <a:cubicBezTo>
                  <a:pt x="855781" y="6273083"/>
                  <a:pt x="857044" y="6275959"/>
                  <a:pt x="856697" y="6278876"/>
                </a:cubicBezTo>
                <a:lnTo>
                  <a:pt x="856697" y="6326666"/>
                </a:lnTo>
                <a:cubicBezTo>
                  <a:pt x="856964" y="6329463"/>
                  <a:pt x="856057" y="6332244"/>
                  <a:pt x="854194" y="6334347"/>
                </a:cubicBezTo>
                <a:cubicBezTo>
                  <a:pt x="852675" y="6335838"/>
                  <a:pt x="850633" y="6336676"/>
                  <a:pt x="848504" y="6336679"/>
                </a:cubicBezTo>
                <a:lnTo>
                  <a:pt x="825747" y="6336679"/>
                </a:lnTo>
                <a:close/>
                <a:moveTo>
                  <a:pt x="1340458" y="6227787"/>
                </a:moveTo>
                <a:lnTo>
                  <a:pt x="1340118" y="6237366"/>
                </a:lnTo>
                <a:lnTo>
                  <a:pt x="1340117" y="6237345"/>
                </a:lnTo>
                <a:lnTo>
                  <a:pt x="1340117" y="6237402"/>
                </a:lnTo>
                <a:lnTo>
                  <a:pt x="1340118" y="6237366"/>
                </a:lnTo>
                <a:lnTo>
                  <a:pt x="1341653" y="6262719"/>
                </a:lnTo>
                <a:cubicBezTo>
                  <a:pt x="1343491" y="6286837"/>
                  <a:pt x="1342939" y="6311078"/>
                  <a:pt x="1340003" y="6335087"/>
                </a:cubicBezTo>
                <a:cubicBezTo>
                  <a:pt x="1338637" y="6351244"/>
                  <a:pt x="1337329" y="6367630"/>
                  <a:pt x="1337044" y="6383844"/>
                </a:cubicBezTo>
                <a:lnTo>
                  <a:pt x="1337044" y="6386518"/>
                </a:lnTo>
                <a:cubicBezTo>
                  <a:pt x="1337803" y="6387097"/>
                  <a:pt x="1338508" y="6387745"/>
                  <a:pt x="1339149" y="6388452"/>
                </a:cubicBezTo>
                <a:lnTo>
                  <a:pt x="1340060" y="6387883"/>
                </a:lnTo>
                <a:lnTo>
                  <a:pt x="1352576" y="6349595"/>
                </a:lnTo>
                <a:lnTo>
                  <a:pt x="1368051" y="6297879"/>
                </a:lnTo>
                <a:cubicBezTo>
                  <a:pt x="1372716" y="6278535"/>
                  <a:pt x="1380112" y="6258850"/>
                  <a:pt x="1380909" y="6239166"/>
                </a:cubicBezTo>
                <a:cubicBezTo>
                  <a:pt x="1378932" y="6235680"/>
                  <a:pt x="1377783" y="6231787"/>
                  <a:pt x="1377552" y="6227787"/>
                </a:cubicBezTo>
                <a:close/>
                <a:moveTo>
                  <a:pt x="1405202" y="6227730"/>
                </a:moveTo>
                <a:cubicBezTo>
                  <a:pt x="1405202" y="6228128"/>
                  <a:pt x="1405202" y="6228583"/>
                  <a:pt x="1404861" y="6229039"/>
                </a:cubicBezTo>
                <a:cubicBezTo>
                  <a:pt x="1400389" y="6247665"/>
                  <a:pt x="1394298" y="6265864"/>
                  <a:pt x="1386655" y="6283428"/>
                </a:cubicBezTo>
                <a:cubicBezTo>
                  <a:pt x="1381450" y="6295955"/>
                  <a:pt x="1376930" y="6308756"/>
                  <a:pt x="1373115" y="6321774"/>
                </a:cubicBezTo>
                <a:cubicBezTo>
                  <a:pt x="1366477" y="6333001"/>
                  <a:pt x="1361005" y="6344877"/>
                  <a:pt x="1356786" y="6357218"/>
                </a:cubicBezTo>
                <a:lnTo>
                  <a:pt x="1343928" y="6391923"/>
                </a:lnTo>
                <a:cubicBezTo>
                  <a:pt x="1346830" y="6394767"/>
                  <a:pt x="1350699" y="6396929"/>
                  <a:pt x="1353430" y="6400058"/>
                </a:cubicBezTo>
                <a:cubicBezTo>
                  <a:pt x="1374651" y="6416387"/>
                  <a:pt x="1395644" y="6433341"/>
                  <a:pt x="1415158" y="6451262"/>
                </a:cubicBezTo>
                <a:cubicBezTo>
                  <a:pt x="1416313" y="6452838"/>
                  <a:pt x="1417605" y="6454304"/>
                  <a:pt x="1419027" y="6455643"/>
                </a:cubicBezTo>
                <a:lnTo>
                  <a:pt x="1419027" y="6227730"/>
                </a:lnTo>
                <a:close/>
                <a:moveTo>
                  <a:pt x="1206418" y="6227730"/>
                </a:moveTo>
                <a:cubicBezTo>
                  <a:pt x="1207613" y="6231200"/>
                  <a:pt x="1208751" y="6234728"/>
                  <a:pt x="1210003" y="6238255"/>
                </a:cubicBezTo>
                <a:cubicBezTo>
                  <a:pt x="1217626" y="6261012"/>
                  <a:pt x="1224795" y="6284509"/>
                  <a:pt x="1232760" y="6307266"/>
                </a:cubicBezTo>
                <a:lnTo>
                  <a:pt x="1232987" y="6307266"/>
                </a:lnTo>
                <a:cubicBezTo>
                  <a:pt x="1235206" y="6316710"/>
                  <a:pt x="1245163" y="6318645"/>
                  <a:pt x="1251421" y="6324334"/>
                </a:cubicBezTo>
                <a:cubicBezTo>
                  <a:pt x="1276567" y="6341402"/>
                  <a:pt x="1302283" y="6360177"/>
                  <a:pt x="1326804" y="6378781"/>
                </a:cubicBezTo>
                <a:lnTo>
                  <a:pt x="1328169" y="6379691"/>
                </a:lnTo>
                <a:lnTo>
                  <a:pt x="1328169" y="6379179"/>
                </a:lnTo>
                <a:cubicBezTo>
                  <a:pt x="1328169" y="6379179"/>
                  <a:pt x="1328169" y="6357673"/>
                  <a:pt x="1328909" y="6343336"/>
                </a:cubicBezTo>
                <a:cubicBezTo>
                  <a:pt x="1328331" y="6312932"/>
                  <a:pt x="1325593" y="6282608"/>
                  <a:pt x="1320716" y="6252592"/>
                </a:cubicBezTo>
                <a:cubicBezTo>
                  <a:pt x="1317218" y="6246427"/>
                  <a:pt x="1315468" y="6239424"/>
                  <a:pt x="1315653" y="6232338"/>
                </a:cubicBezTo>
                <a:cubicBezTo>
                  <a:pt x="1315669" y="6230780"/>
                  <a:pt x="1315458" y="6229228"/>
                  <a:pt x="1315027" y="6227730"/>
                </a:cubicBezTo>
                <a:close/>
                <a:moveTo>
                  <a:pt x="1149468" y="6227730"/>
                </a:moveTo>
                <a:lnTo>
                  <a:pt x="1149468" y="6262378"/>
                </a:lnTo>
                <a:cubicBezTo>
                  <a:pt x="1151280" y="6260956"/>
                  <a:pt x="1153442" y="6260052"/>
                  <a:pt x="1155727" y="6259761"/>
                </a:cubicBezTo>
                <a:cubicBezTo>
                  <a:pt x="1169210" y="6258338"/>
                  <a:pt x="1170974" y="6274098"/>
                  <a:pt x="1181727" y="6278422"/>
                </a:cubicBezTo>
                <a:cubicBezTo>
                  <a:pt x="1193504" y="6286387"/>
                  <a:pt x="1205508" y="6294067"/>
                  <a:pt x="1217854" y="6301520"/>
                </a:cubicBezTo>
                <a:lnTo>
                  <a:pt x="1217854" y="6299984"/>
                </a:lnTo>
                <a:lnTo>
                  <a:pt x="1198112" y="6254071"/>
                </a:lnTo>
                <a:cubicBezTo>
                  <a:pt x="1194357" y="6245651"/>
                  <a:pt x="1190773" y="6236662"/>
                  <a:pt x="1187075" y="6227730"/>
                </a:cubicBezTo>
                <a:close/>
                <a:moveTo>
                  <a:pt x="778241" y="6227673"/>
                </a:moveTo>
                <a:lnTo>
                  <a:pt x="778241" y="6497174"/>
                </a:lnTo>
                <a:lnTo>
                  <a:pt x="857607" y="6497174"/>
                </a:lnTo>
                <a:cubicBezTo>
                  <a:pt x="864229" y="6497249"/>
                  <a:pt x="870836" y="6496542"/>
                  <a:pt x="877292" y="6495069"/>
                </a:cubicBezTo>
                <a:cubicBezTo>
                  <a:pt x="882758" y="6493825"/>
                  <a:pt x="887885" y="6491397"/>
                  <a:pt x="892312" y="6487957"/>
                </a:cubicBezTo>
                <a:cubicBezTo>
                  <a:pt x="896604" y="6484324"/>
                  <a:pt x="899911" y="6479667"/>
                  <a:pt x="901927" y="6474417"/>
                </a:cubicBezTo>
                <a:cubicBezTo>
                  <a:pt x="904396" y="6467779"/>
                  <a:pt x="905574" y="6460731"/>
                  <a:pt x="905397" y="6453651"/>
                </a:cubicBezTo>
                <a:lnTo>
                  <a:pt x="905397" y="6380088"/>
                </a:lnTo>
                <a:cubicBezTo>
                  <a:pt x="905791" y="6374188"/>
                  <a:pt x="903440" y="6368435"/>
                  <a:pt x="899025" y="6364500"/>
                </a:cubicBezTo>
                <a:cubicBezTo>
                  <a:pt x="895671" y="6361490"/>
                  <a:pt x="891821" y="6359084"/>
                  <a:pt x="887647" y="6357388"/>
                </a:cubicBezTo>
                <a:lnTo>
                  <a:pt x="887647" y="6354714"/>
                </a:lnTo>
                <a:cubicBezTo>
                  <a:pt x="891671" y="6352708"/>
                  <a:pt x="895326" y="6350034"/>
                  <a:pt x="898456" y="6346806"/>
                </a:cubicBezTo>
                <a:cubicBezTo>
                  <a:pt x="902574" y="6342252"/>
                  <a:pt x="904633" y="6336201"/>
                  <a:pt x="904146" y="6330080"/>
                </a:cubicBezTo>
                <a:lnTo>
                  <a:pt x="904146" y="6270740"/>
                </a:lnTo>
                <a:cubicBezTo>
                  <a:pt x="904379" y="6263601"/>
                  <a:pt x="903200" y="6256486"/>
                  <a:pt x="900675" y="6249804"/>
                </a:cubicBezTo>
                <a:cubicBezTo>
                  <a:pt x="898716" y="6244711"/>
                  <a:pt x="895484" y="6240206"/>
                  <a:pt x="891288" y="6236718"/>
                </a:cubicBezTo>
                <a:cubicBezTo>
                  <a:pt x="886976" y="6233336"/>
                  <a:pt x="881960" y="6230964"/>
                  <a:pt x="876609" y="6229778"/>
                </a:cubicBezTo>
                <a:cubicBezTo>
                  <a:pt x="870364" y="6228311"/>
                  <a:pt x="863965" y="6227604"/>
                  <a:pt x="857550" y="6227673"/>
                </a:cubicBezTo>
                <a:close/>
                <a:moveTo>
                  <a:pt x="989997" y="6222894"/>
                </a:moveTo>
                <a:cubicBezTo>
                  <a:pt x="967430" y="6223273"/>
                  <a:pt x="951140" y="6227047"/>
                  <a:pt x="941126" y="6234216"/>
                </a:cubicBezTo>
                <a:cubicBezTo>
                  <a:pt x="931113" y="6241384"/>
                  <a:pt x="926107" y="6253578"/>
                  <a:pt x="926107" y="6270798"/>
                </a:cubicBezTo>
                <a:lnTo>
                  <a:pt x="926107" y="6304933"/>
                </a:lnTo>
                <a:cubicBezTo>
                  <a:pt x="925620" y="6314600"/>
                  <a:pt x="927474" y="6324242"/>
                  <a:pt x="931511" y="6333039"/>
                </a:cubicBezTo>
                <a:cubicBezTo>
                  <a:pt x="935369" y="6340053"/>
                  <a:pt x="940456" y="6346316"/>
                  <a:pt x="946531" y="6351529"/>
                </a:cubicBezTo>
                <a:lnTo>
                  <a:pt x="1001205" y="6398864"/>
                </a:lnTo>
                <a:cubicBezTo>
                  <a:pt x="1003103" y="6400456"/>
                  <a:pt x="1004554" y="6402514"/>
                  <a:pt x="1005415" y="6404837"/>
                </a:cubicBezTo>
                <a:cubicBezTo>
                  <a:pt x="1006277" y="6407636"/>
                  <a:pt x="1006661" y="6410559"/>
                  <a:pt x="1006553" y="6413485"/>
                </a:cubicBezTo>
                <a:lnTo>
                  <a:pt x="1006553" y="6449328"/>
                </a:lnTo>
                <a:cubicBezTo>
                  <a:pt x="1006862" y="6452867"/>
                  <a:pt x="1005055" y="6456257"/>
                  <a:pt x="1001945" y="6457975"/>
                </a:cubicBezTo>
                <a:cubicBezTo>
                  <a:pt x="998229" y="6459778"/>
                  <a:pt x="994125" y="6460638"/>
                  <a:pt x="989997" y="6460479"/>
                </a:cubicBezTo>
                <a:cubicBezTo>
                  <a:pt x="985444" y="6460689"/>
                  <a:pt x="980905" y="6459832"/>
                  <a:pt x="976741" y="6457975"/>
                </a:cubicBezTo>
                <a:cubicBezTo>
                  <a:pt x="973543" y="6456321"/>
                  <a:pt x="971640" y="6452919"/>
                  <a:pt x="971905" y="6449328"/>
                </a:cubicBezTo>
                <a:lnTo>
                  <a:pt x="971905" y="6392435"/>
                </a:lnTo>
                <a:lnTo>
                  <a:pt x="924969" y="6392435"/>
                </a:lnTo>
                <a:lnTo>
                  <a:pt x="924969" y="6454107"/>
                </a:lnTo>
                <a:cubicBezTo>
                  <a:pt x="924707" y="6461856"/>
                  <a:pt x="925943" y="6469583"/>
                  <a:pt x="928610" y="6476864"/>
                </a:cubicBezTo>
                <a:cubicBezTo>
                  <a:pt x="930923" y="6482727"/>
                  <a:pt x="934873" y="6487802"/>
                  <a:pt x="939988" y="6491485"/>
                </a:cubicBezTo>
                <a:cubicBezTo>
                  <a:pt x="946057" y="6495566"/>
                  <a:pt x="952955" y="6498247"/>
                  <a:pt x="960186" y="6499336"/>
                </a:cubicBezTo>
                <a:cubicBezTo>
                  <a:pt x="970033" y="6501007"/>
                  <a:pt x="980010" y="6501788"/>
                  <a:pt x="989997" y="6501669"/>
                </a:cubicBezTo>
                <a:cubicBezTo>
                  <a:pt x="1012356" y="6501669"/>
                  <a:pt x="1028742" y="6498085"/>
                  <a:pt x="1038925" y="6490802"/>
                </a:cubicBezTo>
                <a:cubicBezTo>
                  <a:pt x="1049109" y="6483520"/>
                  <a:pt x="1054173" y="6471516"/>
                  <a:pt x="1054173" y="6454448"/>
                </a:cubicBezTo>
                <a:lnTo>
                  <a:pt x="1054173" y="6408535"/>
                </a:lnTo>
                <a:cubicBezTo>
                  <a:pt x="1054597" y="6400333"/>
                  <a:pt x="1053016" y="6392151"/>
                  <a:pt x="1049564" y="6384697"/>
                </a:cubicBezTo>
                <a:cubicBezTo>
                  <a:pt x="1046402" y="6378978"/>
                  <a:pt x="1042218" y="6373887"/>
                  <a:pt x="1037219" y="6369678"/>
                </a:cubicBezTo>
                <a:lnTo>
                  <a:pt x="978676" y="6316141"/>
                </a:lnTo>
                <a:cubicBezTo>
                  <a:pt x="977095" y="6314506"/>
                  <a:pt x="975857" y="6312572"/>
                  <a:pt x="975035" y="6310452"/>
                </a:cubicBezTo>
                <a:cubicBezTo>
                  <a:pt x="973991" y="6307221"/>
                  <a:pt x="973529" y="6303831"/>
                  <a:pt x="973669" y="6300439"/>
                </a:cubicBezTo>
                <a:lnTo>
                  <a:pt x="973669" y="6274098"/>
                </a:lnTo>
                <a:cubicBezTo>
                  <a:pt x="973669" y="6267669"/>
                  <a:pt x="979472" y="6264824"/>
                  <a:pt x="989997" y="6264824"/>
                </a:cubicBezTo>
                <a:cubicBezTo>
                  <a:pt x="1000523" y="6264824"/>
                  <a:pt x="1005814" y="6267896"/>
                  <a:pt x="1005814" y="6274098"/>
                </a:cubicBezTo>
                <a:lnTo>
                  <a:pt x="1005814" y="6320408"/>
                </a:lnTo>
                <a:lnTo>
                  <a:pt x="1053319" y="6320408"/>
                </a:lnTo>
                <a:lnTo>
                  <a:pt x="1053319" y="6268863"/>
                </a:lnTo>
                <a:cubicBezTo>
                  <a:pt x="1053319" y="6252933"/>
                  <a:pt x="1048825" y="6241157"/>
                  <a:pt x="1039324" y="6233874"/>
                </a:cubicBezTo>
                <a:cubicBezTo>
                  <a:pt x="1029823" y="6226592"/>
                  <a:pt x="1013665" y="6222894"/>
                  <a:pt x="989997" y="6222894"/>
                </a:cubicBezTo>
                <a:close/>
                <a:moveTo>
                  <a:pt x="692788" y="6222893"/>
                </a:moveTo>
                <a:cubicBezTo>
                  <a:pt x="682251" y="6222670"/>
                  <a:pt x="671725" y="6223721"/>
                  <a:pt x="661440" y="6226022"/>
                </a:cubicBezTo>
                <a:cubicBezTo>
                  <a:pt x="654495" y="6227547"/>
                  <a:pt x="647970" y="6230576"/>
                  <a:pt x="642324" y="6234898"/>
                </a:cubicBezTo>
                <a:cubicBezTo>
                  <a:pt x="637820" y="6238618"/>
                  <a:pt x="634483" y="6243556"/>
                  <a:pt x="632709" y="6249121"/>
                </a:cubicBezTo>
                <a:cubicBezTo>
                  <a:pt x="630855" y="6255379"/>
                  <a:pt x="629953" y="6261881"/>
                  <a:pt x="630035" y="6268408"/>
                </a:cubicBezTo>
                <a:lnTo>
                  <a:pt x="630035" y="6456154"/>
                </a:lnTo>
                <a:cubicBezTo>
                  <a:pt x="629949" y="6462663"/>
                  <a:pt x="630850" y="6469146"/>
                  <a:pt x="632709" y="6475384"/>
                </a:cubicBezTo>
                <a:cubicBezTo>
                  <a:pt x="634468" y="6480956"/>
                  <a:pt x="637808" y="6485898"/>
                  <a:pt x="642324" y="6489607"/>
                </a:cubicBezTo>
                <a:cubicBezTo>
                  <a:pt x="647956" y="6493951"/>
                  <a:pt x="654487" y="6496983"/>
                  <a:pt x="661440" y="6498482"/>
                </a:cubicBezTo>
                <a:cubicBezTo>
                  <a:pt x="671727" y="6500765"/>
                  <a:pt x="682253" y="6501796"/>
                  <a:pt x="692788" y="6501555"/>
                </a:cubicBezTo>
                <a:cubicBezTo>
                  <a:pt x="703398" y="6501784"/>
                  <a:pt x="713997" y="6500753"/>
                  <a:pt x="724364" y="6498482"/>
                </a:cubicBezTo>
                <a:cubicBezTo>
                  <a:pt x="731359" y="6497005"/>
                  <a:pt x="737931" y="6493971"/>
                  <a:pt x="743594" y="6489607"/>
                </a:cubicBezTo>
                <a:cubicBezTo>
                  <a:pt x="748142" y="6485917"/>
                  <a:pt x="751506" y="6480971"/>
                  <a:pt x="753265" y="6475384"/>
                </a:cubicBezTo>
                <a:cubicBezTo>
                  <a:pt x="755124" y="6469146"/>
                  <a:pt x="756026" y="6462663"/>
                  <a:pt x="755939" y="6456154"/>
                </a:cubicBezTo>
                <a:lnTo>
                  <a:pt x="755939" y="6389760"/>
                </a:lnTo>
                <a:lnTo>
                  <a:pt x="708604" y="6389760"/>
                </a:lnTo>
                <a:lnTo>
                  <a:pt x="708604" y="6447620"/>
                </a:lnTo>
                <a:cubicBezTo>
                  <a:pt x="709025" y="6451339"/>
                  <a:pt x="707472" y="6455007"/>
                  <a:pt x="704508" y="6457292"/>
                </a:cubicBezTo>
                <a:cubicBezTo>
                  <a:pt x="700937" y="6459285"/>
                  <a:pt x="696870" y="6460213"/>
                  <a:pt x="692788" y="6459966"/>
                </a:cubicBezTo>
                <a:cubicBezTo>
                  <a:pt x="688822" y="6460133"/>
                  <a:pt x="684886" y="6459208"/>
                  <a:pt x="681409" y="6457292"/>
                </a:cubicBezTo>
                <a:cubicBezTo>
                  <a:pt x="678354" y="6455068"/>
                  <a:pt x="676725" y="6451376"/>
                  <a:pt x="677143" y="6447620"/>
                </a:cubicBezTo>
                <a:lnTo>
                  <a:pt x="677143" y="6276942"/>
                </a:lnTo>
                <a:cubicBezTo>
                  <a:pt x="676722" y="6273201"/>
                  <a:pt x="678354" y="6269525"/>
                  <a:pt x="681409" y="6267327"/>
                </a:cubicBezTo>
                <a:cubicBezTo>
                  <a:pt x="684870" y="6265365"/>
                  <a:pt x="688814" y="6264419"/>
                  <a:pt x="692788" y="6264596"/>
                </a:cubicBezTo>
                <a:cubicBezTo>
                  <a:pt x="696878" y="6264336"/>
                  <a:pt x="700954" y="6265286"/>
                  <a:pt x="704508" y="6267327"/>
                </a:cubicBezTo>
                <a:cubicBezTo>
                  <a:pt x="707471" y="6269587"/>
                  <a:pt x="709027" y="6273239"/>
                  <a:pt x="708604" y="6276942"/>
                </a:cubicBezTo>
                <a:lnTo>
                  <a:pt x="708604" y="6332355"/>
                </a:lnTo>
                <a:lnTo>
                  <a:pt x="755939" y="6332355"/>
                </a:lnTo>
                <a:lnTo>
                  <a:pt x="755939" y="6268408"/>
                </a:lnTo>
                <a:cubicBezTo>
                  <a:pt x="756027" y="6261862"/>
                  <a:pt x="755125" y="6255341"/>
                  <a:pt x="753265" y="6249064"/>
                </a:cubicBezTo>
                <a:cubicBezTo>
                  <a:pt x="751494" y="6243483"/>
                  <a:pt x="748132" y="6238540"/>
                  <a:pt x="743594" y="6234841"/>
                </a:cubicBezTo>
                <a:cubicBezTo>
                  <a:pt x="737917" y="6230500"/>
                  <a:pt x="731350" y="6227469"/>
                  <a:pt x="724364" y="6225966"/>
                </a:cubicBezTo>
                <a:cubicBezTo>
                  <a:pt x="713997" y="6223695"/>
                  <a:pt x="703398" y="6222664"/>
                  <a:pt x="692788" y="6222893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4967AA"/>
          </a:solidFill>
        </p:spPr>
        <p:txBody>
          <a:bodyPr wrap="square" lIns="144000" tIns="108000">
            <a:no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on frame and insert picture using the Insert tab, Pictures</a:t>
            </a:r>
          </a:p>
          <a:p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628650" y="2616200"/>
            <a:ext cx="10933200" cy="1088800"/>
          </a:xfrm>
        </p:spPr>
        <p:txBody>
          <a:bodyPr anchor="ctr" anchorCtr="0"/>
          <a:lstStyle>
            <a:lvl1pPr algn="ctr">
              <a:lnSpc>
                <a:spcPct val="100000"/>
              </a:lnSpc>
              <a:defRPr sz="6600" b="0" i="1" cap="none" baseline="0">
                <a:solidFill>
                  <a:schemeClr val="tx1"/>
                </a:solidFill>
                <a:latin typeface="CBS Serif" panose="02020603050705020204" pitchFamily="18" charset="0"/>
              </a:defRPr>
            </a:lvl1pPr>
          </a:lstStyle>
          <a:p>
            <a:r>
              <a:rPr lang="en-GB" noProof="0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352314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and Picture B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ate Placeholder 6" hidden="1">
            <a:extLst>
              <a:ext uri="{FF2B5EF4-FFF2-40B4-BE49-F238E27FC236}">
                <a16:creationId xmlns:a16="http://schemas.microsoft.com/office/drawing/2014/main" id="{1A720CDE-06B6-4983-9A87-F49D92F49766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endParaRPr lang="en-GB" dirty="0"/>
          </a:p>
        </p:txBody>
      </p:sp>
      <p:sp>
        <p:nvSpPr>
          <p:cNvPr id="13" name="Slide Number Placeholder 10" hidden="1">
            <a:extLst>
              <a:ext uri="{FF2B5EF4-FFF2-40B4-BE49-F238E27FC236}">
                <a16:creationId xmlns:a16="http://schemas.microsoft.com/office/drawing/2014/main" id="{714F8B58-5B54-40CA-B779-ABC1C0CA9F71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23AA811B-2EBD-4900-905E-5BE206449611}" type="slidenum">
              <a:rPr lang="en-GB" smtClean="0"/>
              <a:pPr/>
              <a:t>‹nr.›</a:t>
            </a:fld>
            <a:endParaRPr lang="en-GB" dirty="0"/>
          </a:p>
        </p:txBody>
      </p:sp>
      <p:sp>
        <p:nvSpPr>
          <p:cNvPr id="9" name="Footer Placeholder 8" hidden="1">
            <a:extLst>
              <a:ext uri="{FF2B5EF4-FFF2-40B4-BE49-F238E27FC236}">
                <a16:creationId xmlns:a16="http://schemas.microsoft.com/office/drawing/2014/main" id="{B065A66D-84CD-4AB9-B79C-02EAF8BCEFF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0" y="6858000"/>
            <a:ext cx="0" cy="0"/>
          </a:xfrm>
          <a:prstGeom prst="rect">
            <a:avLst/>
          </a:prstGeom>
        </p:spPr>
        <p:txBody>
          <a:bodyPr/>
          <a:lstStyle>
            <a:lvl1pPr>
              <a:defRPr sz="100">
                <a:noFill/>
              </a:defRPr>
            </a:lvl1pPr>
          </a:lstStyle>
          <a:p>
            <a:endParaRPr lang="en-GB" dirty="0"/>
          </a:p>
        </p:txBody>
      </p:sp>
      <p:sp>
        <p:nvSpPr>
          <p:cNvPr id="7" name="Background"/>
          <p:cNvSpPr/>
          <p:nvPr userDrawn="1"/>
        </p:nvSpPr>
        <p:spPr>
          <a:xfrm>
            <a:off x="-1200" y="0"/>
            <a:ext cx="12193200" cy="6861600"/>
          </a:xfrm>
          <a:prstGeom prst="rect">
            <a:avLst/>
          </a:prstGeom>
          <a:solidFill>
            <a:srgbClr val="4967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 noProof="0" dirty="0" err="1"/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BAAB99F5-F83E-DDC8-712B-EB11F7B1E64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1329876 w 12192000"/>
              <a:gd name="connsiteY0" fmla="*/ 6439087 h 6858000"/>
              <a:gd name="connsiteX1" fmla="*/ 1324187 w 12192000"/>
              <a:gd name="connsiteY1" fmla="*/ 6453879 h 6858000"/>
              <a:gd name="connsiteX2" fmla="*/ 1310134 w 12192000"/>
              <a:gd name="connsiteY2" fmla="*/ 6497573 h 6858000"/>
              <a:gd name="connsiteX3" fmla="*/ 1327942 w 12192000"/>
              <a:gd name="connsiteY3" fmla="*/ 6497573 h 6858000"/>
              <a:gd name="connsiteX4" fmla="*/ 1330047 w 12192000"/>
              <a:gd name="connsiteY4" fmla="*/ 6439713 h 6858000"/>
              <a:gd name="connsiteX5" fmla="*/ 1330047 w 12192000"/>
              <a:gd name="connsiteY5" fmla="*/ 6439087 h 6858000"/>
              <a:gd name="connsiteX6" fmla="*/ 1343701 w 12192000"/>
              <a:gd name="connsiteY6" fmla="*/ 6404496 h 6858000"/>
              <a:gd name="connsiteX7" fmla="*/ 1343075 w 12192000"/>
              <a:gd name="connsiteY7" fmla="*/ 6406829 h 6858000"/>
              <a:gd name="connsiteX8" fmla="*/ 1340742 w 12192000"/>
              <a:gd name="connsiteY8" fmla="*/ 6411039 h 6858000"/>
              <a:gd name="connsiteX9" fmla="*/ 1338410 w 12192000"/>
              <a:gd name="connsiteY9" fmla="*/ 6417012 h 6858000"/>
              <a:gd name="connsiteX10" fmla="*/ 1338410 w 12192000"/>
              <a:gd name="connsiteY10" fmla="*/ 6424921 h 6858000"/>
              <a:gd name="connsiteX11" fmla="*/ 1336817 w 12192000"/>
              <a:gd name="connsiteY11" fmla="*/ 6471516 h 6858000"/>
              <a:gd name="connsiteX12" fmla="*/ 1335849 w 12192000"/>
              <a:gd name="connsiteY12" fmla="*/ 6497174 h 6858000"/>
              <a:gd name="connsiteX13" fmla="*/ 1418970 w 12192000"/>
              <a:gd name="connsiteY13" fmla="*/ 6497174 h 6858000"/>
              <a:gd name="connsiteX14" fmla="*/ 1418970 w 12192000"/>
              <a:gd name="connsiteY14" fmla="*/ 6456610 h 6858000"/>
              <a:gd name="connsiteX15" fmla="*/ 1416694 w 12192000"/>
              <a:gd name="connsiteY15" fmla="*/ 6456610 h 6858000"/>
              <a:gd name="connsiteX16" fmla="*/ 1355648 w 12192000"/>
              <a:gd name="connsiteY16" fmla="*/ 6412461 h 6858000"/>
              <a:gd name="connsiteX17" fmla="*/ 1355705 w 12192000"/>
              <a:gd name="connsiteY17" fmla="*/ 6412518 h 6858000"/>
              <a:gd name="connsiteX18" fmla="*/ 1348081 w 12192000"/>
              <a:gd name="connsiteY18" fmla="*/ 6407113 h 6858000"/>
              <a:gd name="connsiteX19" fmla="*/ 1347683 w 12192000"/>
              <a:gd name="connsiteY19" fmla="*/ 6406772 h 6858000"/>
              <a:gd name="connsiteX20" fmla="*/ 1345976 w 12192000"/>
              <a:gd name="connsiteY20" fmla="*/ 6405805 h 6858000"/>
              <a:gd name="connsiteX21" fmla="*/ 1345578 w 12192000"/>
              <a:gd name="connsiteY21" fmla="*/ 6405805 h 6858000"/>
              <a:gd name="connsiteX22" fmla="*/ 1343701 w 12192000"/>
              <a:gd name="connsiteY22" fmla="*/ 6404496 h 6858000"/>
              <a:gd name="connsiteX23" fmla="*/ 825747 w 12192000"/>
              <a:gd name="connsiteY23" fmla="*/ 6378211 h 6858000"/>
              <a:gd name="connsiteX24" fmla="*/ 848504 w 12192000"/>
              <a:gd name="connsiteY24" fmla="*/ 6378211 h 6858000"/>
              <a:gd name="connsiteX25" fmla="*/ 854876 w 12192000"/>
              <a:gd name="connsiteY25" fmla="*/ 6380202 h 6858000"/>
              <a:gd name="connsiteX26" fmla="*/ 857949 w 12192000"/>
              <a:gd name="connsiteY26" fmla="*/ 6385892 h 6858000"/>
              <a:gd name="connsiteX27" fmla="*/ 857949 w 12192000"/>
              <a:gd name="connsiteY27" fmla="*/ 6445970 h 6858000"/>
              <a:gd name="connsiteX28" fmla="*/ 854706 w 12192000"/>
              <a:gd name="connsiteY28" fmla="*/ 6453480 h 6858000"/>
              <a:gd name="connsiteX29" fmla="*/ 847196 w 12192000"/>
              <a:gd name="connsiteY29" fmla="*/ 6455585 h 6858000"/>
              <a:gd name="connsiteX30" fmla="*/ 825747 w 12192000"/>
              <a:gd name="connsiteY30" fmla="*/ 6455585 h 6858000"/>
              <a:gd name="connsiteX31" fmla="*/ 1256142 w 12192000"/>
              <a:gd name="connsiteY31" fmla="*/ 6345498 h 6858000"/>
              <a:gd name="connsiteX32" fmla="*/ 1254435 w 12192000"/>
              <a:gd name="connsiteY32" fmla="*/ 6349253 h 6858000"/>
              <a:gd name="connsiteX33" fmla="*/ 1291473 w 12192000"/>
              <a:gd name="connsiteY33" fmla="*/ 6482155 h 6858000"/>
              <a:gd name="connsiteX34" fmla="*/ 1295910 w 12192000"/>
              <a:gd name="connsiteY34" fmla="*/ 6497231 h 6858000"/>
              <a:gd name="connsiteX35" fmla="*/ 1303477 w 12192000"/>
              <a:gd name="connsiteY35" fmla="*/ 6497231 h 6858000"/>
              <a:gd name="connsiteX36" fmla="*/ 1326234 w 12192000"/>
              <a:gd name="connsiteY36" fmla="*/ 6428960 h 6858000"/>
              <a:gd name="connsiteX37" fmla="*/ 1330046 w 12192000"/>
              <a:gd name="connsiteY37" fmla="*/ 6416443 h 6858000"/>
              <a:gd name="connsiteX38" fmla="*/ 1329648 w 12192000"/>
              <a:gd name="connsiteY38" fmla="*/ 6416330 h 6858000"/>
              <a:gd name="connsiteX39" fmla="*/ 1329648 w 12192000"/>
              <a:gd name="connsiteY39" fmla="*/ 6394312 h 6858000"/>
              <a:gd name="connsiteX40" fmla="*/ 1326974 w 12192000"/>
              <a:gd name="connsiteY40" fmla="*/ 6391979 h 6858000"/>
              <a:gd name="connsiteX41" fmla="*/ 1256142 w 12192000"/>
              <a:gd name="connsiteY41" fmla="*/ 6345498 h 6858000"/>
              <a:gd name="connsiteX42" fmla="*/ 1149468 w 12192000"/>
              <a:gd name="connsiteY42" fmla="*/ 6280185 h 6858000"/>
              <a:gd name="connsiteX43" fmla="*/ 1149468 w 12192000"/>
              <a:gd name="connsiteY43" fmla="*/ 6497288 h 6858000"/>
              <a:gd name="connsiteX44" fmla="*/ 1287036 w 12192000"/>
              <a:gd name="connsiteY44" fmla="*/ 6497288 h 6858000"/>
              <a:gd name="connsiteX45" fmla="*/ 1286467 w 12192000"/>
              <a:gd name="connsiteY45" fmla="*/ 6495468 h 6858000"/>
              <a:gd name="connsiteX46" fmla="*/ 1265416 w 12192000"/>
              <a:gd name="connsiteY46" fmla="*/ 6430553 h 6858000"/>
              <a:gd name="connsiteX47" fmla="*/ 1250397 w 12192000"/>
              <a:gd name="connsiteY47" fmla="*/ 6387883 h 6858000"/>
              <a:gd name="connsiteX48" fmla="*/ 1231224 w 12192000"/>
              <a:gd name="connsiteY48" fmla="*/ 6339012 h 6858000"/>
              <a:gd name="connsiteX49" fmla="*/ 1227070 w 12192000"/>
              <a:gd name="connsiteY49" fmla="*/ 6328885 h 6858000"/>
              <a:gd name="connsiteX50" fmla="*/ 1217342 w 12192000"/>
              <a:gd name="connsiteY50" fmla="*/ 6322741 h 6858000"/>
              <a:gd name="connsiteX51" fmla="*/ 1173420 w 12192000"/>
              <a:gd name="connsiteY51" fmla="*/ 6297196 h 6858000"/>
              <a:gd name="connsiteX52" fmla="*/ 1152370 w 12192000"/>
              <a:gd name="connsiteY52" fmla="*/ 6284736 h 6858000"/>
              <a:gd name="connsiteX53" fmla="*/ 1149468 w 12192000"/>
              <a:gd name="connsiteY53" fmla="*/ 6280185 h 6858000"/>
              <a:gd name="connsiteX54" fmla="*/ 825747 w 12192000"/>
              <a:gd name="connsiteY54" fmla="*/ 6269204 h 6858000"/>
              <a:gd name="connsiteX55" fmla="*/ 846797 w 12192000"/>
              <a:gd name="connsiteY55" fmla="*/ 6269204 h 6858000"/>
              <a:gd name="connsiteX56" fmla="*/ 853397 w 12192000"/>
              <a:gd name="connsiteY56" fmla="*/ 6271366 h 6858000"/>
              <a:gd name="connsiteX57" fmla="*/ 856697 w 12192000"/>
              <a:gd name="connsiteY57" fmla="*/ 6278876 h 6858000"/>
              <a:gd name="connsiteX58" fmla="*/ 856697 w 12192000"/>
              <a:gd name="connsiteY58" fmla="*/ 6326666 h 6858000"/>
              <a:gd name="connsiteX59" fmla="*/ 854194 w 12192000"/>
              <a:gd name="connsiteY59" fmla="*/ 6334347 h 6858000"/>
              <a:gd name="connsiteX60" fmla="*/ 848504 w 12192000"/>
              <a:gd name="connsiteY60" fmla="*/ 6336679 h 6858000"/>
              <a:gd name="connsiteX61" fmla="*/ 825747 w 12192000"/>
              <a:gd name="connsiteY61" fmla="*/ 6336679 h 6858000"/>
              <a:gd name="connsiteX62" fmla="*/ 1340458 w 12192000"/>
              <a:gd name="connsiteY62" fmla="*/ 6227787 h 6858000"/>
              <a:gd name="connsiteX63" fmla="*/ 1340118 w 12192000"/>
              <a:gd name="connsiteY63" fmla="*/ 6237366 h 6858000"/>
              <a:gd name="connsiteX64" fmla="*/ 1340117 w 12192000"/>
              <a:gd name="connsiteY64" fmla="*/ 6237345 h 6858000"/>
              <a:gd name="connsiteX65" fmla="*/ 1340117 w 12192000"/>
              <a:gd name="connsiteY65" fmla="*/ 6237402 h 6858000"/>
              <a:gd name="connsiteX66" fmla="*/ 1340118 w 12192000"/>
              <a:gd name="connsiteY66" fmla="*/ 6237366 h 6858000"/>
              <a:gd name="connsiteX67" fmla="*/ 1341653 w 12192000"/>
              <a:gd name="connsiteY67" fmla="*/ 6262719 h 6858000"/>
              <a:gd name="connsiteX68" fmla="*/ 1340003 w 12192000"/>
              <a:gd name="connsiteY68" fmla="*/ 6335087 h 6858000"/>
              <a:gd name="connsiteX69" fmla="*/ 1337044 w 12192000"/>
              <a:gd name="connsiteY69" fmla="*/ 6383844 h 6858000"/>
              <a:gd name="connsiteX70" fmla="*/ 1337044 w 12192000"/>
              <a:gd name="connsiteY70" fmla="*/ 6386518 h 6858000"/>
              <a:gd name="connsiteX71" fmla="*/ 1339149 w 12192000"/>
              <a:gd name="connsiteY71" fmla="*/ 6388452 h 6858000"/>
              <a:gd name="connsiteX72" fmla="*/ 1340060 w 12192000"/>
              <a:gd name="connsiteY72" fmla="*/ 6387883 h 6858000"/>
              <a:gd name="connsiteX73" fmla="*/ 1352576 w 12192000"/>
              <a:gd name="connsiteY73" fmla="*/ 6349595 h 6858000"/>
              <a:gd name="connsiteX74" fmla="*/ 1368051 w 12192000"/>
              <a:gd name="connsiteY74" fmla="*/ 6297879 h 6858000"/>
              <a:gd name="connsiteX75" fmla="*/ 1380909 w 12192000"/>
              <a:gd name="connsiteY75" fmla="*/ 6239166 h 6858000"/>
              <a:gd name="connsiteX76" fmla="*/ 1377552 w 12192000"/>
              <a:gd name="connsiteY76" fmla="*/ 6227787 h 6858000"/>
              <a:gd name="connsiteX77" fmla="*/ 1405202 w 12192000"/>
              <a:gd name="connsiteY77" fmla="*/ 6227730 h 6858000"/>
              <a:gd name="connsiteX78" fmla="*/ 1404861 w 12192000"/>
              <a:gd name="connsiteY78" fmla="*/ 6229039 h 6858000"/>
              <a:gd name="connsiteX79" fmla="*/ 1386655 w 12192000"/>
              <a:gd name="connsiteY79" fmla="*/ 6283428 h 6858000"/>
              <a:gd name="connsiteX80" fmla="*/ 1373115 w 12192000"/>
              <a:gd name="connsiteY80" fmla="*/ 6321774 h 6858000"/>
              <a:gd name="connsiteX81" fmla="*/ 1356786 w 12192000"/>
              <a:gd name="connsiteY81" fmla="*/ 6357218 h 6858000"/>
              <a:gd name="connsiteX82" fmla="*/ 1343928 w 12192000"/>
              <a:gd name="connsiteY82" fmla="*/ 6391923 h 6858000"/>
              <a:gd name="connsiteX83" fmla="*/ 1353430 w 12192000"/>
              <a:gd name="connsiteY83" fmla="*/ 6400058 h 6858000"/>
              <a:gd name="connsiteX84" fmla="*/ 1415158 w 12192000"/>
              <a:gd name="connsiteY84" fmla="*/ 6451262 h 6858000"/>
              <a:gd name="connsiteX85" fmla="*/ 1419027 w 12192000"/>
              <a:gd name="connsiteY85" fmla="*/ 6455643 h 6858000"/>
              <a:gd name="connsiteX86" fmla="*/ 1419027 w 12192000"/>
              <a:gd name="connsiteY86" fmla="*/ 6227730 h 6858000"/>
              <a:gd name="connsiteX87" fmla="*/ 1206418 w 12192000"/>
              <a:gd name="connsiteY87" fmla="*/ 6227730 h 6858000"/>
              <a:gd name="connsiteX88" fmla="*/ 1210003 w 12192000"/>
              <a:gd name="connsiteY88" fmla="*/ 6238255 h 6858000"/>
              <a:gd name="connsiteX89" fmla="*/ 1232760 w 12192000"/>
              <a:gd name="connsiteY89" fmla="*/ 6307266 h 6858000"/>
              <a:gd name="connsiteX90" fmla="*/ 1232987 w 12192000"/>
              <a:gd name="connsiteY90" fmla="*/ 6307266 h 6858000"/>
              <a:gd name="connsiteX91" fmla="*/ 1251421 w 12192000"/>
              <a:gd name="connsiteY91" fmla="*/ 6324334 h 6858000"/>
              <a:gd name="connsiteX92" fmla="*/ 1326804 w 12192000"/>
              <a:gd name="connsiteY92" fmla="*/ 6378781 h 6858000"/>
              <a:gd name="connsiteX93" fmla="*/ 1328169 w 12192000"/>
              <a:gd name="connsiteY93" fmla="*/ 6379691 h 6858000"/>
              <a:gd name="connsiteX94" fmla="*/ 1328169 w 12192000"/>
              <a:gd name="connsiteY94" fmla="*/ 6379179 h 6858000"/>
              <a:gd name="connsiteX95" fmla="*/ 1328909 w 12192000"/>
              <a:gd name="connsiteY95" fmla="*/ 6343336 h 6858000"/>
              <a:gd name="connsiteX96" fmla="*/ 1320716 w 12192000"/>
              <a:gd name="connsiteY96" fmla="*/ 6252592 h 6858000"/>
              <a:gd name="connsiteX97" fmla="*/ 1315653 w 12192000"/>
              <a:gd name="connsiteY97" fmla="*/ 6232338 h 6858000"/>
              <a:gd name="connsiteX98" fmla="*/ 1315027 w 12192000"/>
              <a:gd name="connsiteY98" fmla="*/ 6227730 h 6858000"/>
              <a:gd name="connsiteX99" fmla="*/ 1149468 w 12192000"/>
              <a:gd name="connsiteY99" fmla="*/ 6227730 h 6858000"/>
              <a:gd name="connsiteX100" fmla="*/ 1149468 w 12192000"/>
              <a:gd name="connsiteY100" fmla="*/ 6262378 h 6858000"/>
              <a:gd name="connsiteX101" fmla="*/ 1155727 w 12192000"/>
              <a:gd name="connsiteY101" fmla="*/ 6259761 h 6858000"/>
              <a:gd name="connsiteX102" fmla="*/ 1181727 w 12192000"/>
              <a:gd name="connsiteY102" fmla="*/ 6278422 h 6858000"/>
              <a:gd name="connsiteX103" fmla="*/ 1217854 w 12192000"/>
              <a:gd name="connsiteY103" fmla="*/ 6301520 h 6858000"/>
              <a:gd name="connsiteX104" fmla="*/ 1217854 w 12192000"/>
              <a:gd name="connsiteY104" fmla="*/ 6299984 h 6858000"/>
              <a:gd name="connsiteX105" fmla="*/ 1198112 w 12192000"/>
              <a:gd name="connsiteY105" fmla="*/ 6254071 h 6858000"/>
              <a:gd name="connsiteX106" fmla="*/ 1187075 w 12192000"/>
              <a:gd name="connsiteY106" fmla="*/ 6227730 h 6858000"/>
              <a:gd name="connsiteX107" fmla="*/ 778241 w 12192000"/>
              <a:gd name="connsiteY107" fmla="*/ 6227673 h 6858000"/>
              <a:gd name="connsiteX108" fmla="*/ 778241 w 12192000"/>
              <a:gd name="connsiteY108" fmla="*/ 6497174 h 6858000"/>
              <a:gd name="connsiteX109" fmla="*/ 857607 w 12192000"/>
              <a:gd name="connsiteY109" fmla="*/ 6497174 h 6858000"/>
              <a:gd name="connsiteX110" fmla="*/ 877292 w 12192000"/>
              <a:gd name="connsiteY110" fmla="*/ 6495069 h 6858000"/>
              <a:gd name="connsiteX111" fmla="*/ 892312 w 12192000"/>
              <a:gd name="connsiteY111" fmla="*/ 6487957 h 6858000"/>
              <a:gd name="connsiteX112" fmla="*/ 901927 w 12192000"/>
              <a:gd name="connsiteY112" fmla="*/ 6474417 h 6858000"/>
              <a:gd name="connsiteX113" fmla="*/ 905397 w 12192000"/>
              <a:gd name="connsiteY113" fmla="*/ 6453651 h 6858000"/>
              <a:gd name="connsiteX114" fmla="*/ 905397 w 12192000"/>
              <a:gd name="connsiteY114" fmla="*/ 6380088 h 6858000"/>
              <a:gd name="connsiteX115" fmla="*/ 899025 w 12192000"/>
              <a:gd name="connsiteY115" fmla="*/ 6364500 h 6858000"/>
              <a:gd name="connsiteX116" fmla="*/ 887647 w 12192000"/>
              <a:gd name="connsiteY116" fmla="*/ 6357388 h 6858000"/>
              <a:gd name="connsiteX117" fmla="*/ 887647 w 12192000"/>
              <a:gd name="connsiteY117" fmla="*/ 6354714 h 6858000"/>
              <a:gd name="connsiteX118" fmla="*/ 898456 w 12192000"/>
              <a:gd name="connsiteY118" fmla="*/ 6346806 h 6858000"/>
              <a:gd name="connsiteX119" fmla="*/ 904146 w 12192000"/>
              <a:gd name="connsiteY119" fmla="*/ 6330080 h 6858000"/>
              <a:gd name="connsiteX120" fmla="*/ 904146 w 12192000"/>
              <a:gd name="connsiteY120" fmla="*/ 6270740 h 6858000"/>
              <a:gd name="connsiteX121" fmla="*/ 900675 w 12192000"/>
              <a:gd name="connsiteY121" fmla="*/ 6249804 h 6858000"/>
              <a:gd name="connsiteX122" fmla="*/ 891288 w 12192000"/>
              <a:gd name="connsiteY122" fmla="*/ 6236718 h 6858000"/>
              <a:gd name="connsiteX123" fmla="*/ 876609 w 12192000"/>
              <a:gd name="connsiteY123" fmla="*/ 6229778 h 6858000"/>
              <a:gd name="connsiteX124" fmla="*/ 857550 w 12192000"/>
              <a:gd name="connsiteY124" fmla="*/ 6227673 h 6858000"/>
              <a:gd name="connsiteX125" fmla="*/ 989997 w 12192000"/>
              <a:gd name="connsiteY125" fmla="*/ 6222894 h 6858000"/>
              <a:gd name="connsiteX126" fmla="*/ 941126 w 12192000"/>
              <a:gd name="connsiteY126" fmla="*/ 6234216 h 6858000"/>
              <a:gd name="connsiteX127" fmla="*/ 926107 w 12192000"/>
              <a:gd name="connsiteY127" fmla="*/ 6270798 h 6858000"/>
              <a:gd name="connsiteX128" fmla="*/ 926107 w 12192000"/>
              <a:gd name="connsiteY128" fmla="*/ 6304933 h 6858000"/>
              <a:gd name="connsiteX129" fmla="*/ 931511 w 12192000"/>
              <a:gd name="connsiteY129" fmla="*/ 6333039 h 6858000"/>
              <a:gd name="connsiteX130" fmla="*/ 946531 w 12192000"/>
              <a:gd name="connsiteY130" fmla="*/ 6351529 h 6858000"/>
              <a:gd name="connsiteX131" fmla="*/ 1001205 w 12192000"/>
              <a:gd name="connsiteY131" fmla="*/ 6398864 h 6858000"/>
              <a:gd name="connsiteX132" fmla="*/ 1005415 w 12192000"/>
              <a:gd name="connsiteY132" fmla="*/ 6404837 h 6858000"/>
              <a:gd name="connsiteX133" fmla="*/ 1006553 w 12192000"/>
              <a:gd name="connsiteY133" fmla="*/ 6413485 h 6858000"/>
              <a:gd name="connsiteX134" fmla="*/ 1006553 w 12192000"/>
              <a:gd name="connsiteY134" fmla="*/ 6449328 h 6858000"/>
              <a:gd name="connsiteX135" fmla="*/ 1001945 w 12192000"/>
              <a:gd name="connsiteY135" fmla="*/ 6457975 h 6858000"/>
              <a:gd name="connsiteX136" fmla="*/ 989997 w 12192000"/>
              <a:gd name="connsiteY136" fmla="*/ 6460479 h 6858000"/>
              <a:gd name="connsiteX137" fmla="*/ 976741 w 12192000"/>
              <a:gd name="connsiteY137" fmla="*/ 6457975 h 6858000"/>
              <a:gd name="connsiteX138" fmla="*/ 971905 w 12192000"/>
              <a:gd name="connsiteY138" fmla="*/ 6449328 h 6858000"/>
              <a:gd name="connsiteX139" fmla="*/ 971905 w 12192000"/>
              <a:gd name="connsiteY139" fmla="*/ 6392435 h 6858000"/>
              <a:gd name="connsiteX140" fmla="*/ 924969 w 12192000"/>
              <a:gd name="connsiteY140" fmla="*/ 6392435 h 6858000"/>
              <a:gd name="connsiteX141" fmla="*/ 924969 w 12192000"/>
              <a:gd name="connsiteY141" fmla="*/ 6454107 h 6858000"/>
              <a:gd name="connsiteX142" fmla="*/ 928610 w 12192000"/>
              <a:gd name="connsiteY142" fmla="*/ 6476864 h 6858000"/>
              <a:gd name="connsiteX143" fmla="*/ 939988 w 12192000"/>
              <a:gd name="connsiteY143" fmla="*/ 6491485 h 6858000"/>
              <a:gd name="connsiteX144" fmla="*/ 960186 w 12192000"/>
              <a:gd name="connsiteY144" fmla="*/ 6499336 h 6858000"/>
              <a:gd name="connsiteX145" fmla="*/ 989997 w 12192000"/>
              <a:gd name="connsiteY145" fmla="*/ 6501669 h 6858000"/>
              <a:gd name="connsiteX146" fmla="*/ 1038925 w 12192000"/>
              <a:gd name="connsiteY146" fmla="*/ 6490802 h 6858000"/>
              <a:gd name="connsiteX147" fmla="*/ 1054173 w 12192000"/>
              <a:gd name="connsiteY147" fmla="*/ 6454448 h 6858000"/>
              <a:gd name="connsiteX148" fmla="*/ 1054173 w 12192000"/>
              <a:gd name="connsiteY148" fmla="*/ 6408535 h 6858000"/>
              <a:gd name="connsiteX149" fmla="*/ 1049564 w 12192000"/>
              <a:gd name="connsiteY149" fmla="*/ 6384697 h 6858000"/>
              <a:gd name="connsiteX150" fmla="*/ 1037219 w 12192000"/>
              <a:gd name="connsiteY150" fmla="*/ 6369678 h 6858000"/>
              <a:gd name="connsiteX151" fmla="*/ 978676 w 12192000"/>
              <a:gd name="connsiteY151" fmla="*/ 6316141 h 6858000"/>
              <a:gd name="connsiteX152" fmla="*/ 975035 w 12192000"/>
              <a:gd name="connsiteY152" fmla="*/ 6310452 h 6858000"/>
              <a:gd name="connsiteX153" fmla="*/ 973669 w 12192000"/>
              <a:gd name="connsiteY153" fmla="*/ 6300439 h 6858000"/>
              <a:gd name="connsiteX154" fmla="*/ 973669 w 12192000"/>
              <a:gd name="connsiteY154" fmla="*/ 6274098 h 6858000"/>
              <a:gd name="connsiteX155" fmla="*/ 989997 w 12192000"/>
              <a:gd name="connsiteY155" fmla="*/ 6264824 h 6858000"/>
              <a:gd name="connsiteX156" fmla="*/ 1005814 w 12192000"/>
              <a:gd name="connsiteY156" fmla="*/ 6274098 h 6858000"/>
              <a:gd name="connsiteX157" fmla="*/ 1005814 w 12192000"/>
              <a:gd name="connsiteY157" fmla="*/ 6320408 h 6858000"/>
              <a:gd name="connsiteX158" fmla="*/ 1053319 w 12192000"/>
              <a:gd name="connsiteY158" fmla="*/ 6320408 h 6858000"/>
              <a:gd name="connsiteX159" fmla="*/ 1053319 w 12192000"/>
              <a:gd name="connsiteY159" fmla="*/ 6268863 h 6858000"/>
              <a:gd name="connsiteX160" fmla="*/ 1039324 w 12192000"/>
              <a:gd name="connsiteY160" fmla="*/ 6233874 h 6858000"/>
              <a:gd name="connsiteX161" fmla="*/ 989997 w 12192000"/>
              <a:gd name="connsiteY161" fmla="*/ 6222894 h 6858000"/>
              <a:gd name="connsiteX162" fmla="*/ 692788 w 12192000"/>
              <a:gd name="connsiteY162" fmla="*/ 6222893 h 6858000"/>
              <a:gd name="connsiteX163" fmla="*/ 661440 w 12192000"/>
              <a:gd name="connsiteY163" fmla="*/ 6226022 h 6858000"/>
              <a:gd name="connsiteX164" fmla="*/ 642324 w 12192000"/>
              <a:gd name="connsiteY164" fmla="*/ 6234898 h 6858000"/>
              <a:gd name="connsiteX165" fmla="*/ 632709 w 12192000"/>
              <a:gd name="connsiteY165" fmla="*/ 6249121 h 6858000"/>
              <a:gd name="connsiteX166" fmla="*/ 630035 w 12192000"/>
              <a:gd name="connsiteY166" fmla="*/ 6268408 h 6858000"/>
              <a:gd name="connsiteX167" fmla="*/ 630035 w 12192000"/>
              <a:gd name="connsiteY167" fmla="*/ 6456154 h 6858000"/>
              <a:gd name="connsiteX168" fmla="*/ 632709 w 12192000"/>
              <a:gd name="connsiteY168" fmla="*/ 6475384 h 6858000"/>
              <a:gd name="connsiteX169" fmla="*/ 642324 w 12192000"/>
              <a:gd name="connsiteY169" fmla="*/ 6489607 h 6858000"/>
              <a:gd name="connsiteX170" fmla="*/ 661440 w 12192000"/>
              <a:gd name="connsiteY170" fmla="*/ 6498482 h 6858000"/>
              <a:gd name="connsiteX171" fmla="*/ 692788 w 12192000"/>
              <a:gd name="connsiteY171" fmla="*/ 6501555 h 6858000"/>
              <a:gd name="connsiteX172" fmla="*/ 724364 w 12192000"/>
              <a:gd name="connsiteY172" fmla="*/ 6498482 h 6858000"/>
              <a:gd name="connsiteX173" fmla="*/ 743594 w 12192000"/>
              <a:gd name="connsiteY173" fmla="*/ 6489607 h 6858000"/>
              <a:gd name="connsiteX174" fmla="*/ 753265 w 12192000"/>
              <a:gd name="connsiteY174" fmla="*/ 6475384 h 6858000"/>
              <a:gd name="connsiteX175" fmla="*/ 755939 w 12192000"/>
              <a:gd name="connsiteY175" fmla="*/ 6456154 h 6858000"/>
              <a:gd name="connsiteX176" fmla="*/ 755939 w 12192000"/>
              <a:gd name="connsiteY176" fmla="*/ 6389760 h 6858000"/>
              <a:gd name="connsiteX177" fmla="*/ 708604 w 12192000"/>
              <a:gd name="connsiteY177" fmla="*/ 6389760 h 6858000"/>
              <a:gd name="connsiteX178" fmla="*/ 708604 w 12192000"/>
              <a:gd name="connsiteY178" fmla="*/ 6447620 h 6858000"/>
              <a:gd name="connsiteX179" fmla="*/ 704508 w 12192000"/>
              <a:gd name="connsiteY179" fmla="*/ 6457292 h 6858000"/>
              <a:gd name="connsiteX180" fmla="*/ 692788 w 12192000"/>
              <a:gd name="connsiteY180" fmla="*/ 6459966 h 6858000"/>
              <a:gd name="connsiteX181" fmla="*/ 681409 w 12192000"/>
              <a:gd name="connsiteY181" fmla="*/ 6457292 h 6858000"/>
              <a:gd name="connsiteX182" fmla="*/ 677143 w 12192000"/>
              <a:gd name="connsiteY182" fmla="*/ 6447620 h 6858000"/>
              <a:gd name="connsiteX183" fmla="*/ 677143 w 12192000"/>
              <a:gd name="connsiteY183" fmla="*/ 6276942 h 6858000"/>
              <a:gd name="connsiteX184" fmla="*/ 681409 w 12192000"/>
              <a:gd name="connsiteY184" fmla="*/ 6267327 h 6858000"/>
              <a:gd name="connsiteX185" fmla="*/ 692788 w 12192000"/>
              <a:gd name="connsiteY185" fmla="*/ 6264596 h 6858000"/>
              <a:gd name="connsiteX186" fmla="*/ 704508 w 12192000"/>
              <a:gd name="connsiteY186" fmla="*/ 6267327 h 6858000"/>
              <a:gd name="connsiteX187" fmla="*/ 708604 w 12192000"/>
              <a:gd name="connsiteY187" fmla="*/ 6276942 h 6858000"/>
              <a:gd name="connsiteX188" fmla="*/ 708604 w 12192000"/>
              <a:gd name="connsiteY188" fmla="*/ 6332355 h 6858000"/>
              <a:gd name="connsiteX189" fmla="*/ 755939 w 12192000"/>
              <a:gd name="connsiteY189" fmla="*/ 6332355 h 6858000"/>
              <a:gd name="connsiteX190" fmla="*/ 755939 w 12192000"/>
              <a:gd name="connsiteY190" fmla="*/ 6268408 h 6858000"/>
              <a:gd name="connsiteX191" fmla="*/ 753265 w 12192000"/>
              <a:gd name="connsiteY191" fmla="*/ 6249064 h 6858000"/>
              <a:gd name="connsiteX192" fmla="*/ 743594 w 12192000"/>
              <a:gd name="connsiteY192" fmla="*/ 6234841 h 6858000"/>
              <a:gd name="connsiteX193" fmla="*/ 724364 w 12192000"/>
              <a:gd name="connsiteY193" fmla="*/ 6225966 h 6858000"/>
              <a:gd name="connsiteX194" fmla="*/ 692788 w 12192000"/>
              <a:gd name="connsiteY194" fmla="*/ 6222893 h 6858000"/>
              <a:gd name="connsiteX195" fmla="*/ 0 w 12192000"/>
              <a:gd name="connsiteY195" fmla="*/ 0 h 6858000"/>
              <a:gd name="connsiteX196" fmla="*/ 12192000 w 12192000"/>
              <a:gd name="connsiteY196" fmla="*/ 0 h 6858000"/>
              <a:gd name="connsiteX197" fmla="*/ 12192000 w 12192000"/>
              <a:gd name="connsiteY197" fmla="*/ 6858000 h 6858000"/>
              <a:gd name="connsiteX198" fmla="*/ 0 w 12192000"/>
              <a:gd name="connsiteY19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</a:cxnLst>
            <a:rect l="l" t="t" r="r" b="b"/>
            <a:pathLst>
              <a:path w="12192000" h="6858000">
                <a:moveTo>
                  <a:pt x="1329876" y="6439087"/>
                </a:moveTo>
                <a:lnTo>
                  <a:pt x="1324187" y="6453879"/>
                </a:lnTo>
                <a:cubicBezTo>
                  <a:pt x="1319237" y="6468557"/>
                  <a:pt x="1314572" y="6483008"/>
                  <a:pt x="1310134" y="6497573"/>
                </a:cubicBezTo>
                <a:lnTo>
                  <a:pt x="1327942" y="6497573"/>
                </a:lnTo>
                <a:lnTo>
                  <a:pt x="1330047" y="6439713"/>
                </a:lnTo>
                <a:lnTo>
                  <a:pt x="1330047" y="6439087"/>
                </a:lnTo>
                <a:close/>
                <a:moveTo>
                  <a:pt x="1343701" y="6404496"/>
                </a:moveTo>
                <a:cubicBezTo>
                  <a:pt x="1343416" y="6404894"/>
                  <a:pt x="1343416" y="6406317"/>
                  <a:pt x="1343075" y="6406829"/>
                </a:cubicBezTo>
                <a:cubicBezTo>
                  <a:pt x="1342472" y="6408322"/>
                  <a:pt x="1341688" y="6409736"/>
                  <a:pt x="1340742" y="6411039"/>
                </a:cubicBezTo>
                <a:cubicBezTo>
                  <a:pt x="1339832" y="6413599"/>
                  <a:pt x="1339092" y="6415419"/>
                  <a:pt x="1338410" y="6417012"/>
                </a:cubicBezTo>
                <a:cubicBezTo>
                  <a:pt x="1338410" y="6419629"/>
                  <a:pt x="1338410" y="6422247"/>
                  <a:pt x="1338410" y="6424921"/>
                </a:cubicBezTo>
                <a:cubicBezTo>
                  <a:pt x="1338410" y="6441363"/>
                  <a:pt x="1336305" y="6469411"/>
                  <a:pt x="1336817" y="6471516"/>
                </a:cubicBezTo>
                <a:cubicBezTo>
                  <a:pt x="1336817" y="6471516"/>
                  <a:pt x="1336248" y="6487560"/>
                  <a:pt x="1335849" y="6497174"/>
                </a:cubicBezTo>
                <a:lnTo>
                  <a:pt x="1418970" y="6497174"/>
                </a:lnTo>
                <a:lnTo>
                  <a:pt x="1418970" y="6456610"/>
                </a:lnTo>
                <a:lnTo>
                  <a:pt x="1416694" y="6456610"/>
                </a:lnTo>
                <a:cubicBezTo>
                  <a:pt x="1396270" y="6441875"/>
                  <a:pt x="1376187" y="6427026"/>
                  <a:pt x="1355648" y="6412461"/>
                </a:cubicBezTo>
                <a:lnTo>
                  <a:pt x="1355705" y="6412518"/>
                </a:lnTo>
                <a:cubicBezTo>
                  <a:pt x="1349390" y="6408137"/>
                  <a:pt x="1349390" y="6408137"/>
                  <a:pt x="1348081" y="6407113"/>
                </a:cubicBezTo>
                <a:cubicBezTo>
                  <a:pt x="1348081" y="6407113"/>
                  <a:pt x="1348081" y="6407113"/>
                  <a:pt x="1347683" y="6406772"/>
                </a:cubicBezTo>
                <a:lnTo>
                  <a:pt x="1345976" y="6405805"/>
                </a:lnTo>
                <a:cubicBezTo>
                  <a:pt x="1345976" y="6405805"/>
                  <a:pt x="1345976" y="6405805"/>
                  <a:pt x="1345578" y="6405805"/>
                </a:cubicBezTo>
                <a:cubicBezTo>
                  <a:pt x="1344986" y="6405321"/>
                  <a:pt x="1344359" y="6404883"/>
                  <a:pt x="1343701" y="6404496"/>
                </a:cubicBezTo>
                <a:close/>
                <a:moveTo>
                  <a:pt x="825747" y="6378211"/>
                </a:moveTo>
                <a:lnTo>
                  <a:pt x="848504" y="6378211"/>
                </a:lnTo>
                <a:cubicBezTo>
                  <a:pt x="850769" y="6378288"/>
                  <a:pt x="852971" y="6378976"/>
                  <a:pt x="854876" y="6380202"/>
                </a:cubicBezTo>
                <a:cubicBezTo>
                  <a:pt x="856877" y="6381382"/>
                  <a:pt x="858059" y="6383572"/>
                  <a:pt x="857949" y="6385892"/>
                </a:cubicBezTo>
                <a:lnTo>
                  <a:pt x="857949" y="6445970"/>
                </a:lnTo>
                <a:cubicBezTo>
                  <a:pt x="858261" y="6448869"/>
                  <a:pt x="857030" y="6451719"/>
                  <a:pt x="854706" y="6453480"/>
                </a:cubicBezTo>
                <a:cubicBezTo>
                  <a:pt x="852462" y="6454900"/>
                  <a:pt x="849851" y="6455632"/>
                  <a:pt x="847196" y="6455585"/>
                </a:cubicBezTo>
                <a:lnTo>
                  <a:pt x="825747" y="6455585"/>
                </a:lnTo>
                <a:close/>
                <a:moveTo>
                  <a:pt x="1256142" y="6345498"/>
                </a:moveTo>
                <a:cubicBezTo>
                  <a:pt x="1254435" y="6345839"/>
                  <a:pt x="1254777" y="6348058"/>
                  <a:pt x="1254435" y="6349253"/>
                </a:cubicBezTo>
                <a:cubicBezTo>
                  <a:pt x="1261433" y="6393686"/>
                  <a:pt x="1277932" y="6437778"/>
                  <a:pt x="1291473" y="6482155"/>
                </a:cubicBezTo>
                <a:cubicBezTo>
                  <a:pt x="1293236" y="6487218"/>
                  <a:pt x="1294431" y="6492225"/>
                  <a:pt x="1295910" y="6497231"/>
                </a:cubicBezTo>
                <a:lnTo>
                  <a:pt x="1303477" y="6497231"/>
                </a:lnTo>
                <a:cubicBezTo>
                  <a:pt x="1311158" y="6474474"/>
                  <a:pt x="1318554" y="6452058"/>
                  <a:pt x="1326234" y="6428960"/>
                </a:cubicBezTo>
                <a:cubicBezTo>
                  <a:pt x="1327486" y="6424920"/>
                  <a:pt x="1328738" y="6420767"/>
                  <a:pt x="1330046" y="6416443"/>
                </a:cubicBezTo>
                <a:lnTo>
                  <a:pt x="1329648" y="6416330"/>
                </a:lnTo>
                <a:lnTo>
                  <a:pt x="1329648" y="6394312"/>
                </a:lnTo>
                <a:cubicBezTo>
                  <a:pt x="1328646" y="6393672"/>
                  <a:pt x="1327744" y="6392886"/>
                  <a:pt x="1326974" y="6391979"/>
                </a:cubicBezTo>
                <a:cubicBezTo>
                  <a:pt x="1304217" y="6375253"/>
                  <a:pt x="1279923" y="6360347"/>
                  <a:pt x="1256142" y="6345498"/>
                </a:cubicBezTo>
                <a:close/>
                <a:moveTo>
                  <a:pt x="1149468" y="6280185"/>
                </a:moveTo>
                <a:lnTo>
                  <a:pt x="1149468" y="6497288"/>
                </a:lnTo>
                <a:lnTo>
                  <a:pt x="1287036" y="6497288"/>
                </a:lnTo>
                <a:lnTo>
                  <a:pt x="1286467" y="6495468"/>
                </a:lnTo>
                <a:lnTo>
                  <a:pt x="1265416" y="6430553"/>
                </a:lnTo>
                <a:lnTo>
                  <a:pt x="1250397" y="6387883"/>
                </a:lnTo>
                <a:lnTo>
                  <a:pt x="1231224" y="6339012"/>
                </a:lnTo>
                <a:lnTo>
                  <a:pt x="1227070" y="6328885"/>
                </a:lnTo>
                <a:lnTo>
                  <a:pt x="1217342" y="6322741"/>
                </a:lnTo>
                <a:lnTo>
                  <a:pt x="1173420" y="6297196"/>
                </a:lnTo>
                <a:cubicBezTo>
                  <a:pt x="1167105" y="6292246"/>
                  <a:pt x="1157320" y="6291165"/>
                  <a:pt x="1152370" y="6284736"/>
                </a:cubicBezTo>
                <a:cubicBezTo>
                  <a:pt x="1151517" y="6283257"/>
                  <a:pt x="1150492" y="6281721"/>
                  <a:pt x="1149468" y="6280185"/>
                </a:cubicBezTo>
                <a:close/>
                <a:moveTo>
                  <a:pt x="825747" y="6269204"/>
                </a:moveTo>
                <a:lnTo>
                  <a:pt x="846797" y="6269204"/>
                </a:lnTo>
                <a:cubicBezTo>
                  <a:pt x="849162" y="6269262"/>
                  <a:pt x="851457" y="6270014"/>
                  <a:pt x="853397" y="6271366"/>
                </a:cubicBezTo>
                <a:cubicBezTo>
                  <a:pt x="855781" y="6273083"/>
                  <a:pt x="857044" y="6275959"/>
                  <a:pt x="856697" y="6278876"/>
                </a:cubicBezTo>
                <a:lnTo>
                  <a:pt x="856697" y="6326666"/>
                </a:lnTo>
                <a:cubicBezTo>
                  <a:pt x="856964" y="6329463"/>
                  <a:pt x="856057" y="6332244"/>
                  <a:pt x="854194" y="6334347"/>
                </a:cubicBezTo>
                <a:cubicBezTo>
                  <a:pt x="852675" y="6335838"/>
                  <a:pt x="850633" y="6336676"/>
                  <a:pt x="848504" y="6336679"/>
                </a:cubicBezTo>
                <a:lnTo>
                  <a:pt x="825747" y="6336679"/>
                </a:lnTo>
                <a:close/>
                <a:moveTo>
                  <a:pt x="1340458" y="6227787"/>
                </a:moveTo>
                <a:lnTo>
                  <a:pt x="1340118" y="6237366"/>
                </a:lnTo>
                <a:lnTo>
                  <a:pt x="1340117" y="6237345"/>
                </a:lnTo>
                <a:lnTo>
                  <a:pt x="1340117" y="6237402"/>
                </a:lnTo>
                <a:lnTo>
                  <a:pt x="1340118" y="6237366"/>
                </a:lnTo>
                <a:lnTo>
                  <a:pt x="1341653" y="6262719"/>
                </a:lnTo>
                <a:cubicBezTo>
                  <a:pt x="1343491" y="6286837"/>
                  <a:pt x="1342939" y="6311078"/>
                  <a:pt x="1340003" y="6335087"/>
                </a:cubicBezTo>
                <a:cubicBezTo>
                  <a:pt x="1338637" y="6351244"/>
                  <a:pt x="1337329" y="6367630"/>
                  <a:pt x="1337044" y="6383844"/>
                </a:cubicBezTo>
                <a:lnTo>
                  <a:pt x="1337044" y="6386518"/>
                </a:lnTo>
                <a:cubicBezTo>
                  <a:pt x="1337803" y="6387097"/>
                  <a:pt x="1338508" y="6387745"/>
                  <a:pt x="1339149" y="6388452"/>
                </a:cubicBezTo>
                <a:lnTo>
                  <a:pt x="1340060" y="6387883"/>
                </a:lnTo>
                <a:lnTo>
                  <a:pt x="1352576" y="6349595"/>
                </a:lnTo>
                <a:lnTo>
                  <a:pt x="1368051" y="6297879"/>
                </a:lnTo>
                <a:cubicBezTo>
                  <a:pt x="1372716" y="6278535"/>
                  <a:pt x="1380112" y="6258850"/>
                  <a:pt x="1380909" y="6239166"/>
                </a:cubicBezTo>
                <a:cubicBezTo>
                  <a:pt x="1378932" y="6235680"/>
                  <a:pt x="1377783" y="6231787"/>
                  <a:pt x="1377552" y="6227787"/>
                </a:cubicBezTo>
                <a:close/>
                <a:moveTo>
                  <a:pt x="1405202" y="6227730"/>
                </a:moveTo>
                <a:cubicBezTo>
                  <a:pt x="1405202" y="6228128"/>
                  <a:pt x="1405202" y="6228583"/>
                  <a:pt x="1404861" y="6229039"/>
                </a:cubicBezTo>
                <a:cubicBezTo>
                  <a:pt x="1400389" y="6247665"/>
                  <a:pt x="1394298" y="6265864"/>
                  <a:pt x="1386655" y="6283428"/>
                </a:cubicBezTo>
                <a:cubicBezTo>
                  <a:pt x="1381450" y="6295955"/>
                  <a:pt x="1376930" y="6308756"/>
                  <a:pt x="1373115" y="6321774"/>
                </a:cubicBezTo>
                <a:cubicBezTo>
                  <a:pt x="1366477" y="6333001"/>
                  <a:pt x="1361005" y="6344877"/>
                  <a:pt x="1356786" y="6357218"/>
                </a:cubicBezTo>
                <a:lnTo>
                  <a:pt x="1343928" y="6391923"/>
                </a:lnTo>
                <a:cubicBezTo>
                  <a:pt x="1346830" y="6394767"/>
                  <a:pt x="1350699" y="6396929"/>
                  <a:pt x="1353430" y="6400058"/>
                </a:cubicBezTo>
                <a:cubicBezTo>
                  <a:pt x="1374651" y="6416387"/>
                  <a:pt x="1395644" y="6433341"/>
                  <a:pt x="1415158" y="6451262"/>
                </a:cubicBezTo>
                <a:cubicBezTo>
                  <a:pt x="1416313" y="6452838"/>
                  <a:pt x="1417605" y="6454304"/>
                  <a:pt x="1419027" y="6455643"/>
                </a:cubicBezTo>
                <a:lnTo>
                  <a:pt x="1419027" y="6227730"/>
                </a:lnTo>
                <a:close/>
                <a:moveTo>
                  <a:pt x="1206418" y="6227730"/>
                </a:moveTo>
                <a:cubicBezTo>
                  <a:pt x="1207613" y="6231200"/>
                  <a:pt x="1208751" y="6234728"/>
                  <a:pt x="1210003" y="6238255"/>
                </a:cubicBezTo>
                <a:cubicBezTo>
                  <a:pt x="1217626" y="6261012"/>
                  <a:pt x="1224795" y="6284509"/>
                  <a:pt x="1232760" y="6307266"/>
                </a:cubicBezTo>
                <a:lnTo>
                  <a:pt x="1232987" y="6307266"/>
                </a:lnTo>
                <a:cubicBezTo>
                  <a:pt x="1235206" y="6316710"/>
                  <a:pt x="1245163" y="6318645"/>
                  <a:pt x="1251421" y="6324334"/>
                </a:cubicBezTo>
                <a:cubicBezTo>
                  <a:pt x="1276567" y="6341402"/>
                  <a:pt x="1302283" y="6360177"/>
                  <a:pt x="1326804" y="6378781"/>
                </a:cubicBezTo>
                <a:lnTo>
                  <a:pt x="1328169" y="6379691"/>
                </a:lnTo>
                <a:lnTo>
                  <a:pt x="1328169" y="6379179"/>
                </a:lnTo>
                <a:cubicBezTo>
                  <a:pt x="1328169" y="6379179"/>
                  <a:pt x="1328169" y="6357673"/>
                  <a:pt x="1328909" y="6343336"/>
                </a:cubicBezTo>
                <a:cubicBezTo>
                  <a:pt x="1328331" y="6312932"/>
                  <a:pt x="1325593" y="6282608"/>
                  <a:pt x="1320716" y="6252592"/>
                </a:cubicBezTo>
                <a:cubicBezTo>
                  <a:pt x="1317218" y="6246427"/>
                  <a:pt x="1315468" y="6239424"/>
                  <a:pt x="1315653" y="6232338"/>
                </a:cubicBezTo>
                <a:cubicBezTo>
                  <a:pt x="1315669" y="6230780"/>
                  <a:pt x="1315458" y="6229228"/>
                  <a:pt x="1315027" y="6227730"/>
                </a:cubicBezTo>
                <a:close/>
                <a:moveTo>
                  <a:pt x="1149468" y="6227730"/>
                </a:moveTo>
                <a:lnTo>
                  <a:pt x="1149468" y="6262378"/>
                </a:lnTo>
                <a:cubicBezTo>
                  <a:pt x="1151280" y="6260956"/>
                  <a:pt x="1153442" y="6260052"/>
                  <a:pt x="1155727" y="6259761"/>
                </a:cubicBezTo>
                <a:cubicBezTo>
                  <a:pt x="1169210" y="6258338"/>
                  <a:pt x="1170974" y="6274098"/>
                  <a:pt x="1181727" y="6278422"/>
                </a:cubicBezTo>
                <a:cubicBezTo>
                  <a:pt x="1193504" y="6286387"/>
                  <a:pt x="1205508" y="6294067"/>
                  <a:pt x="1217854" y="6301520"/>
                </a:cubicBezTo>
                <a:lnTo>
                  <a:pt x="1217854" y="6299984"/>
                </a:lnTo>
                <a:lnTo>
                  <a:pt x="1198112" y="6254071"/>
                </a:lnTo>
                <a:cubicBezTo>
                  <a:pt x="1194357" y="6245651"/>
                  <a:pt x="1190773" y="6236662"/>
                  <a:pt x="1187075" y="6227730"/>
                </a:cubicBezTo>
                <a:close/>
                <a:moveTo>
                  <a:pt x="778241" y="6227673"/>
                </a:moveTo>
                <a:lnTo>
                  <a:pt x="778241" y="6497174"/>
                </a:lnTo>
                <a:lnTo>
                  <a:pt x="857607" y="6497174"/>
                </a:lnTo>
                <a:cubicBezTo>
                  <a:pt x="864229" y="6497249"/>
                  <a:pt x="870836" y="6496542"/>
                  <a:pt x="877292" y="6495069"/>
                </a:cubicBezTo>
                <a:cubicBezTo>
                  <a:pt x="882758" y="6493825"/>
                  <a:pt x="887885" y="6491397"/>
                  <a:pt x="892312" y="6487957"/>
                </a:cubicBezTo>
                <a:cubicBezTo>
                  <a:pt x="896604" y="6484324"/>
                  <a:pt x="899911" y="6479667"/>
                  <a:pt x="901927" y="6474417"/>
                </a:cubicBezTo>
                <a:cubicBezTo>
                  <a:pt x="904396" y="6467779"/>
                  <a:pt x="905574" y="6460731"/>
                  <a:pt x="905397" y="6453651"/>
                </a:cubicBezTo>
                <a:lnTo>
                  <a:pt x="905397" y="6380088"/>
                </a:lnTo>
                <a:cubicBezTo>
                  <a:pt x="905791" y="6374188"/>
                  <a:pt x="903440" y="6368435"/>
                  <a:pt x="899025" y="6364500"/>
                </a:cubicBezTo>
                <a:cubicBezTo>
                  <a:pt x="895671" y="6361490"/>
                  <a:pt x="891821" y="6359084"/>
                  <a:pt x="887647" y="6357388"/>
                </a:cubicBezTo>
                <a:lnTo>
                  <a:pt x="887647" y="6354714"/>
                </a:lnTo>
                <a:cubicBezTo>
                  <a:pt x="891671" y="6352708"/>
                  <a:pt x="895326" y="6350034"/>
                  <a:pt x="898456" y="6346806"/>
                </a:cubicBezTo>
                <a:cubicBezTo>
                  <a:pt x="902574" y="6342252"/>
                  <a:pt x="904633" y="6336201"/>
                  <a:pt x="904146" y="6330080"/>
                </a:cubicBezTo>
                <a:lnTo>
                  <a:pt x="904146" y="6270740"/>
                </a:lnTo>
                <a:cubicBezTo>
                  <a:pt x="904379" y="6263601"/>
                  <a:pt x="903200" y="6256486"/>
                  <a:pt x="900675" y="6249804"/>
                </a:cubicBezTo>
                <a:cubicBezTo>
                  <a:pt x="898716" y="6244711"/>
                  <a:pt x="895484" y="6240206"/>
                  <a:pt x="891288" y="6236718"/>
                </a:cubicBezTo>
                <a:cubicBezTo>
                  <a:pt x="886976" y="6233336"/>
                  <a:pt x="881960" y="6230964"/>
                  <a:pt x="876609" y="6229778"/>
                </a:cubicBezTo>
                <a:cubicBezTo>
                  <a:pt x="870364" y="6228311"/>
                  <a:pt x="863965" y="6227604"/>
                  <a:pt x="857550" y="6227673"/>
                </a:cubicBezTo>
                <a:close/>
                <a:moveTo>
                  <a:pt x="989997" y="6222894"/>
                </a:moveTo>
                <a:cubicBezTo>
                  <a:pt x="967430" y="6223273"/>
                  <a:pt x="951140" y="6227047"/>
                  <a:pt x="941126" y="6234216"/>
                </a:cubicBezTo>
                <a:cubicBezTo>
                  <a:pt x="931113" y="6241384"/>
                  <a:pt x="926107" y="6253578"/>
                  <a:pt x="926107" y="6270798"/>
                </a:cubicBezTo>
                <a:lnTo>
                  <a:pt x="926107" y="6304933"/>
                </a:lnTo>
                <a:cubicBezTo>
                  <a:pt x="925620" y="6314600"/>
                  <a:pt x="927474" y="6324242"/>
                  <a:pt x="931511" y="6333039"/>
                </a:cubicBezTo>
                <a:cubicBezTo>
                  <a:pt x="935369" y="6340053"/>
                  <a:pt x="940456" y="6346316"/>
                  <a:pt x="946531" y="6351529"/>
                </a:cubicBezTo>
                <a:lnTo>
                  <a:pt x="1001205" y="6398864"/>
                </a:lnTo>
                <a:cubicBezTo>
                  <a:pt x="1003103" y="6400456"/>
                  <a:pt x="1004554" y="6402514"/>
                  <a:pt x="1005415" y="6404837"/>
                </a:cubicBezTo>
                <a:cubicBezTo>
                  <a:pt x="1006277" y="6407636"/>
                  <a:pt x="1006661" y="6410559"/>
                  <a:pt x="1006553" y="6413485"/>
                </a:cubicBezTo>
                <a:lnTo>
                  <a:pt x="1006553" y="6449328"/>
                </a:lnTo>
                <a:cubicBezTo>
                  <a:pt x="1006862" y="6452867"/>
                  <a:pt x="1005055" y="6456257"/>
                  <a:pt x="1001945" y="6457975"/>
                </a:cubicBezTo>
                <a:cubicBezTo>
                  <a:pt x="998229" y="6459778"/>
                  <a:pt x="994125" y="6460638"/>
                  <a:pt x="989997" y="6460479"/>
                </a:cubicBezTo>
                <a:cubicBezTo>
                  <a:pt x="985444" y="6460689"/>
                  <a:pt x="980905" y="6459832"/>
                  <a:pt x="976741" y="6457975"/>
                </a:cubicBezTo>
                <a:cubicBezTo>
                  <a:pt x="973543" y="6456321"/>
                  <a:pt x="971640" y="6452919"/>
                  <a:pt x="971905" y="6449328"/>
                </a:cubicBezTo>
                <a:lnTo>
                  <a:pt x="971905" y="6392435"/>
                </a:lnTo>
                <a:lnTo>
                  <a:pt x="924969" y="6392435"/>
                </a:lnTo>
                <a:lnTo>
                  <a:pt x="924969" y="6454107"/>
                </a:lnTo>
                <a:cubicBezTo>
                  <a:pt x="924707" y="6461856"/>
                  <a:pt x="925943" y="6469583"/>
                  <a:pt x="928610" y="6476864"/>
                </a:cubicBezTo>
                <a:cubicBezTo>
                  <a:pt x="930923" y="6482727"/>
                  <a:pt x="934873" y="6487802"/>
                  <a:pt x="939988" y="6491485"/>
                </a:cubicBezTo>
                <a:cubicBezTo>
                  <a:pt x="946057" y="6495566"/>
                  <a:pt x="952955" y="6498247"/>
                  <a:pt x="960186" y="6499336"/>
                </a:cubicBezTo>
                <a:cubicBezTo>
                  <a:pt x="970033" y="6501007"/>
                  <a:pt x="980010" y="6501788"/>
                  <a:pt x="989997" y="6501669"/>
                </a:cubicBezTo>
                <a:cubicBezTo>
                  <a:pt x="1012356" y="6501669"/>
                  <a:pt x="1028742" y="6498085"/>
                  <a:pt x="1038925" y="6490802"/>
                </a:cubicBezTo>
                <a:cubicBezTo>
                  <a:pt x="1049109" y="6483520"/>
                  <a:pt x="1054173" y="6471516"/>
                  <a:pt x="1054173" y="6454448"/>
                </a:cubicBezTo>
                <a:lnTo>
                  <a:pt x="1054173" y="6408535"/>
                </a:lnTo>
                <a:cubicBezTo>
                  <a:pt x="1054597" y="6400333"/>
                  <a:pt x="1053016" y="6392151"/>
                  <a:pt x="1049564" y="6384697"/>
                </a:cubicBezTo>
                <a:cubicBezTo>
                  <a:pt x="1046402" y="6378978"/>
                  <a:pt x="1042218" y="6373887"/>
                  <a:pt x="1037219" y="6369678"/>
                </a:cubicBezTo>
                <a:lnTo>
                  <a:pt x="978676" y="6316141"/>
                </a:lnTo>
                <a:cubicBezTo>
                  <a:pt x="977095" y="6314506"/>
                  <a:pt x="975857" y="6312572"/>
                  <a:pt x="975035" y="6310452"/>
                </a:cubicBezTo>
                <a:cubicBezTo>
                  <a:pt x="973991" y="6307221"/>
                  <a:pt x="973529" y="6303831"/>
                  <a:pt x="973669" y="6300439"/>
                </a:cubicBezTo>
                <a:lnTo>
                  <a:pt x="973669" y="6274098"/>
                </a:lnTo>
                <a:cubicBezTo>
                  <a:pt x="973669" y="6267669"/>
                  <a:pt x="979472" y="6264824"/>
                  <a:pt x="989997" y="6264824"/>
                </a:cubicBezTo>
                <a:cubicBezTo>
                  <a:pt x="1000523" y="6264824"/>
                  <a:pt x="1005814" y="6267896"/>
                  <a:pt x="1005814" y="6274098"/>
                </a:cubicBezTo>
                <a:lnTo>
                  <a:pt x="1005814" y="6320408"/>
                </a:lnTo>
                <a:lnTo>
                  <a:pt x="1053319" y="6320408"/>
                </a:lnTo>
                <a:lnTo>
                  <a:pt x="1053319" y="6268863"/>
                </a:lnTo>
                <a:cubicBezTo>
                  <a:pt x="1053319" y="6252933"/>
                  <a:pt x="1048825" y="6241157"/>
                  <a:pt x="1039324" y="6233874"/>
                </a:cubicBezTo>
                <a:cubicBezTo>
                  <a:pt x="1029823" y="6226592"/>
                  <a:pt x="1013665" y="6222894"/>
                  <a:pt x="989997" y="6222894"/>
                </a:cubicBezTo>
                <a:close/>
                <a:moveTo>
                  <a:pt x="692788" y="6222893"/>
                </a:moveTo>
                <a:cubicBezTo>
                  <a:pt x="682251" y="6222670"/>
                  <a:pt x="671725" y="6223721"/>
                  <a:pt x="661440" y="6226022"/>
                </a:cubicBezTo>
                <a:cubicBezTo>
                  <a:pt x="654495" y="6227547"/>
                  <a:pt x="647970" y="6230576"/>
                  <a:pt x="642324" y="6234898"/>
                </a:cubicBezTo>
                <a:cubicBezTo>
                  <a:pt x="637820" y="6238618"/>
                  <a:pt x="634483" y="6243556"/>
                  <a:pt x="632709" y="6249121"/>
                </a:cubicBezTo>
                <a:cubicBezTo>
                  <a:pt x="630855" y="6255379"/>
                  <a:pt x="629953" y="6261881"/>
                  <a:pt x="630035" y="6268408"/>
                </a:cubicBezTo>
                <a:lnTo>
                  <a:pt x="630035" y="6456154"/>
                </a:lnTo>
                <a:cubicBezTo>
                  <a:pt x="629949" y="6462663"/>
                  <a:pt x="630850" y="6469146"/>
                  <a:pt x="632709" y="6475384"/>
                </a:cubicBezTo>
                <a:cubicBezTo>
                  <a:pt x="634468" y="6480956"/>
                  <a:pt x="637808" y="6485898"/>
                  <a:pt x="642324" y="6489607"/>
                </a:cubicBezTo>
                <a:cubicBezTo>
                  <a:pt x="647956" y="6493951"/>
                  <a:pt x="654487" y="6496983"/>
                  <a:pt x="661440" y="6498482"/>
                </a:cubicBezTo>
                <a:cubicBezTo>
                  <a:pt x="671727" y="6500765"/>
                  <a:pt x="682253" y="6501796"/>
                  <a:pt x="692788" y="6501555"/>
                </a:cubicBezTo>
                <a:cubicBezTo>
                  <a:pt x="703398" y="6501784"/>
                  <a:pt x="713997" y="6500753"/>
                  <a:pt x="724364" y="6498482"/>
                </a:cubicBezTo>
                <a:cubicBezTo>
                  <a:pt x="731359" y="6497005"/>
                  <a:pt x="737931" y="6493971"/>
                  <a:pt x="743594" y="6489607"/>
                </a:cubicBezTo>
                <a:cubicBezTo>
                  <a:pt x="748142" y="6485917"/>
                  <a:pt x="751506" y="6480971"/>
                  <a:pt x="753265" y="6475384"/>
                </a:cubicBezTo>
                <a:cubicBezTo>
                  <a:pt x="755124" y="6469146"/>
                  <a:pt x="756026" y="6462663"/>
                  <a:pt x="755939" y="6456154"/>
                </a:cubicBezTo>
                <a:lnTo>
                  <a:pt x="755939" y="6389760"/>
                </a:lnTo>
                <a:lnTo>
                  <a:pt x="708604" y="6389760"/>
                </a:lnTo>
                <a:lnTo>
                  <a:pt x="708604" y="6447620"/>
                </a:lnTo>
                <a:cubicBezTo>
                  <a:pt x="709025" y="6451339"/>
                  <a:pt x="707472" y="6455007"/>
                  <a:pt x="704508" y="6457292"/>
                </a:cubicBezTo>
                <a:cubicBezTo>
                  <a:pt x="700937" y="6459285"/>
                  <a:pt x="696870" y="6460213"/>
                  <a:pt x="692788" y="6459966"/>
                </a:cubicBezTo>
                <a:cubicBezTo>
                  <a:pt x="688822" y="6460133"/>
                  <a:pt x="684886" y="6459208"/>
                  <a:pt x="681409" y="6457292"/>
                </a:cubicBezTo>
                <a:cubicBezTo>
                  <a:pt x="678354" y="6455068"/>
                  <a:pt x="676725" y="6451376"/>
                  <a:pt x="677143" y="6447620"/>
                </a:cubicBezTo>
                <a:lnTo>
                  <a:pt x="677143" y="6276942"/>
                </a:lnTo>
                <a:cubicBezTo>
                  <a:pt x="676722" y="6273201"/>
                  <a:pt x="678354" y="6269525"/>
                  <a:pt x="681409" y="6267327"/>
                </a:cubicBezTo>
                <a:cubicBezTo>
                  <a:pt x="684870" y="6265365"/>
                  <a:pt x="688814" y="6264419"/>
                  <a:pt x="692788" y="6264596"/>
                </a:cubicBezTo>
                <a:cubicBezTo>
                  <a:pt x="696878" y="6264336"/>
                  <a:pt x="700954" y="6265286"/>
                  <a:pt x="704508" y="6267327"/>
                </a:cubicBezTo>
                <a:cubicBezTo>
                  <a:pt x="707471" y="6269587"/>
                  <a:pt x="709027" y="6273239"/>
                  <a:pt x="708604" y="6276942"/>
                </a:cubicBezTo>
                <a:lnTo>
                  <a:pt x="708604" y="6332355"/>
                </a:lnTo>
                <a:lnTo>
                  <a:pt x="755939" y="6332355"/>
                </a:lnTo>
                <a:lnTo>
                  <a:pt x="755939" y="6268408"/>
                </a:lnTo>
                <a:cubicBezTo>
                  <a:pt x="756027" y="6261862"/>
                  <a:pt x="755125" y="6255341"/>
                  <a:pt x="753265" y="6249064"/>
                </a:cubicBezTo>
                <a:cubicBezTo>
                  <a:pt x="751494" y="6243483"/>
                  <a:pt x="748132" y="6238540"/>
                  <a:pt x="743594" y="6234841"/>
                </a:cubicBezTo>
                <a:cubicBezTo>
                  <a:pt x="737917" y="6230500"/>
                  <a:pt x="731350" y="6227469"/>
                  <a:pt x="724364" y="6225966"/>
                </a:cubicBezTo>
                <a:cubicBezTo>
                  <a:pt x="713997" y="6223695"/>
                  <a:pt x="703398" y="6222664"/>
                  <a:pt x="692788" y="6222893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lIns="144000" tIns="108000">
            <a:no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on frame and insert picture using the Insert tab, Pictures</a:t>
            </a:r>
          </a:p>
          <a:p>
            <a:endParaRPr lang="en-GB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4CF8F4A-E589-ACCA-A77A-762B78FEB8E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628650" y="2616200"/>
            <a:ext cx="10933200" cy="1088800"/>
          </a:xfrm>
        </p:spPr>
        <p:txBody>
          <a:bodyPr anchor="ctr" anchorCtr="0"/>
          <a:lstStyle>
            <a:lvl1pPr algn="ctr">
              <a:lnSpc>
                <a:spcPct val="100000"/>
              </a:lnSpc>
              <a:defRPr sz="6600" b="0" i="1" cap="none" baseline="0">
                <a:solidFill>
                  <a:srgbClr val="4967AA"/>
                </a:solidFill>
                <a:latin typeface="CBS Serif" panose="02020603050705020204" pitchFamily="18" charset="0"/>
              </a:defRPr>
            </a:lvl1pPr>
          </a:lstStyle>
          <a:p>
            <a:r>
              <a:rPr lang="en-GB" noProof="0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570620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User gu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ast overskrift"/>
          <p:cNvSpPr txBox="1"/>
          <p:nvPr userDrawn="1"/>
        </p:nvSpPr>
        <p:spPr>
          <a:xfrm>
            <a:off x="628650" y="628650"/>
            <a:ext cx="10933113" cy="635132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r>
              <a:rPr lang="en-GB" sz="32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TIPS &amp; TRICKS - YOUR USER GUIDE</a:t>
            </a:r>
          </a:p>
        </p:txBody>
      </p:sp>
      <p:sp>
        <p:nvSpPr>
          <p:cNvPr id="13" name="Text Box 2">
            <a:extLst>
              <a:ext uri="{FF2B5EF4-FFF2-40B4-BE49-F238E27FC236}">
                <a16:creationId xmlns:a16="http://schemas.microsoft.com/office/drawing/2014/main" id="{0BB3B459-CDFE-44C8-879C-511BDE5A64B2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38072" y="1606550"/>
            <a:ext cx="2448000" cy="36625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GB" sz="1600" dirty="0">
                <a:latin typeface="+mn-lt"/>
                <a:cs typeface="Arial" panose="020B0604020202020204" pitchFamily="34" charset="0"/>
              </a:rPr>
              <a:t>TEXT STYLES</a:t>
            </a:r>
            <a:endParaRPr lang="en-GB" altLang="da-DK" sz="1600" b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Use the </a:t>
            </a:r>
            <a:r>
              <a:rPr lang="en-GB" altLang="da-DK" sz="9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TAB</a:t>
            </a: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-key</a:t>
            </a:r>
            <a:r>
              <a:rPr lang="en-GB" altLang="da-DK" sz="90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to jump through </a:t>
            </a:r>
            <a:br>
              <a:rPr lang="en-GB" altLang="da-DK" sz="90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90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levels. Click </a:t>
            </a:r>
            <a:r>
              <a:rPr lang="en-GB" altLang="da-DK" sz="9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ENTER</a:t>
            </a:r>
            <a:r>
              <a:rPr lang="en-GB" altLang="da-DK" sz="90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, then </a:t>
            </a:r>
            <a:r>
              <a:rPr lang="en-GB" altLang="da-DK" sz="9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TAB</a:t>
            </a:r>
            <a:r>
              <a:rPr lang="en-GB" altLang="da-DK" sz="90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to switch from one level to the next level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90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To go back in levels use </a:t>
            </a:r>
            <a:r>
              <a:rPr lang="en-GB" altLang="da-DK" sz="9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SHIFT-TAB</a:t>
            </a:r>
            <a:endParaRPr lang="en-GB" sz="900" b="1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eaLnBrk="1" hangingPunct="1">
              <a:spcAft>
                <a:spcPts val="600"/>
              </a:spcAft>
              <a:defRPr/>
            </a:pPr>
            <a:r>
              <a:rPr lang="en-GB" sz="9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Alternatively, </a:t>
            </a:r>
            <a:r>
              <a:rPr lang="en-GB" sz="9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Increase</a:t>
            </a:r>
            <a:r>
              <a:rPr lang="en-GB" sz="9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and</a:t>
            </a:r>
            <a:br>
              <a:rPr lang="en-GB" sz="9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9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Decrease </a:t>
            </a:r>
            <a:r>
              <a:rPr lang="en-GB" sz="9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list level can be used</a:t>
            </a:r>
            <a:b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b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9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Reset slide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None/>
              <a:tabLst/>
              <a:defRPr/>
            </a:pPr>
            <a:r>
              <a:rPr lang="en-GB" altLang="da-DK" sz="9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the </a:t>
            </a:r>
            <a:r>
              <a:rPr lang="en-GB" altLang="da-DK" sz="9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Reset </a:t>
            </a:r>
            <a:r>
              <a:rPr lang="en-GB" altLang="da-DK" sz="9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menu to reset position, size</a:t>
            </a:r>
            <a:r>
              <a:rPr lang="en-GB" altLang="da-DK" sz="9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and formatting of the slide placeholders to their default settings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b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1600" dirty="0">
                <a:latin typeface="+mn-lt"/>
                <a:cs typeface="Arial" panose="020B0604020202020204" pitchFamily="34" charset="0"/>
              </a:rPr>
              <a:t>SLIDES &amp; LAYOUTS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on the menu </a:t>
            </a:r>
            <a:r>
              <a:rPr lang="en-GB" altLang="da-DK" sz="9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New Slide </a:t>
            </a: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 the </a:t>
            </a:r>
            <a:r>
              <a:rPr lang="en-GB" altLang="da-DK" sz="9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Home</a:t>
            </a: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tab to insert a new slide</a:t>
            </a:r>
            <a:b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b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9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Change layout</a:t>
            </a:r>
            <a:endParaRPr lang="en-GB" altLang="da-DK" sz="900" b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0" indent="0">
              <a:spcAft>
                <a:spcPts val="600"/>
              </a:spcAft>
              <a:buFont typeface="+mj-lt"/>
              <a:buNone/>
            </a:pPr>
            <a:r>
              <a:rPr lang="en-GB" sz="900" dirty="0">
                <a:solidFill>
                  <a:srgbClr val="000000"/>
                </a:solidFill>
                <a:latin typeface="+mn-lt"/>
                <a:ea typeface="Arial" panose="020B0604020202020204" pitchFamily="34" charset="0"/>
              </a:rPr>
              <a:t>Click on the arrow next to </a:t>
            </a:r>
            <a:r>
              <a:rPr lang="en-GB" sz="900" b="1" dirty="0">
                <a:solidFill>
                  <a:srgbClr val="000000"/>
                </a:solidFill>
                <a:latin typeface="+mn-lt"/>
                <a:ea typeface="Arial" panose="020B0604020202020204" pitchFamily="34" charset="0"/>
              </a:rPr>
              <a:t>Layout</a:t>
            </a:r>
            <a:br>
              <a:rPr lang="en-GB" sz="900" b="1" dirty="0">
                <a:solidFill>
                  <a:srgbClr val="000000"/>
                </a:solidFill>
                <a:latin typeface="+mn-lt"/>
                <a:ea typeface="Arial" panose="020B0604020202020204" pitchFamily="34" charset="0"/>
              </a:rPr>
            </a:br>
            <a:r>
              <a:rPr lang="en-GB" sz="900" dirty="0">
                <a:solidFill>
                  <a:srgbClr val="000000"/>
                </a:solidFill>
                <a:latin typeface="+mn-lt"/>
                <a:ea typeface="Arial" panose="020B0604020202020204" pitchFamily="34" charset="0"/>
              </a:rPr>
              <a:t>to view a dropdown menu of possible slide layouts</a:t>
            </a:r>
            <a:endParaRPr lang="en-GB" sz="900" dirty="0">
              <a:latin typeface="+mn-lt"/>
              <a:ea typeface="Arial" panose="020B0604020202020204" pitchFamily="34" charset="0"/>
            </a:endParaRPr>
          </a:p>
        </p:txBody>
      </p:sp>
      <p:sp>
        <p:nvSpPr>
          <p:cNvPr id="14" name="Text Box 3">
            <a:extLst>
              <a:ext uri="{FF2B5EF4-FFF2-40B4-BE49-F238E27FC236}">
                <a16:creationId xmlns:a16="http://schemas.microsoft.com/office/drawing/2014/main" id="{66B3FBB4-61DE-493B-8F38-CB78E008D9B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498494" y="1615901"/>
            <a:ext cx="2448000" cy="2723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GB" sz="1600" dirty="0">
                <a:latin typeface="+mn-lt"/>
                <a:cs typeface="Arial" panose="020B0604020202020204" pitchFamily="34" charset="0"/>
              </a:rPr>
              <a:t>PICTURES</a:t>
            </a:r>
            <a:endParaRPr lang="en-GB" sz="1600" b="1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On slides with pictureplaceholder, click on the icon and choose </a:t>
            </a:r>
            <a:r>
              <a:rPr lang="en-GB" altLang="da-DK" sz="9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Insert</a:t>
            </a:r>
          </a:p>
          <a:p>
            <a:pPr eaLnBrk="1" hangingPunct="1">
              <a:spcBef>
                <a:spcPts val="1200"/>
              </a:spcBef>
              <a:spcAft>
                <a:spcPts val="600"/>
              </a:spcAft>
              <a:defRPr/>
            </a:pPr>
            <a:r>
              <a:rPr lang="en-GB" sz="9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Crop picture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9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</a:t>
            </a:r>
            <a:r>
              <a:rPr lang="en-GB" altLang="da-DK" sz="9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Crop</a:t>
            </a: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to change size or </a:t>
            </a:r>
            <a:b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focus of the picture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9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 </a:t>
            </a: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If you want to scale the picture, </a:t>
            </a:r>
            <a:b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hold </a:t>
            </a:r>
            <a:r>
              <a:rPr lang="en-GB" altLang="da-DK" sz="9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SHIFT</a:t>
            </a: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-key down while </a:t>
            </a:r>
            <a:b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dragging the corners of the picture</a:t>
            </a:r>
            <a:b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endParaRPr lang="en-GB" altLang="da-DK" sz="900" b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9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HINT: </a:t>
            </a: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If you delete the picture and </a:t>
            </a:r>
            <a:b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insert a new one, the picture may </a:t>
            </a:r>
            <a:b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lie in front of the text or graphic.</a:t>
            </a:r>
            <a:b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If this happens, select the picture, </a:t>
            </a:r>
            <a:b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right-click and choose </a:t>
            </a:r>
            <a:r>
              <a:rPr lang="en-GB" altLang="da-DK" sz="9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Send to Back</a:t>
            </a:r>
          </a:p>
        </p:txBody>
      </p:sp>
      <p:sp>
        <p:nvSpPr>
          <p:cNvPr id="15" name="Text Box 4">
            <a:extLst>
              <a:ext uri="{FF2B5EF4-FFF2-40B4-BE49-F238E27FC236}">
                <a16:creationId xmlns:a16="http://schemas.microsoft.com/office/drawing/2014/main" id="{17EA80A0-F605-4897-AE2A-18933CAB6DB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8076214" y="1606550"/>
            <a:ext cx="2448000" cy="49398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GB" sz="1600" dirty="0">
                <a:latin typeface="+mn-lt"/>
                <a:cs typeface="Arial" panose="020B0604020202020204" pitchFamily="34" charset="0"/>
              </a:rPr>
              <a:t>HEADER &amp; FOOTER</a:t>
            </a:r>
            <a:endParaRPr lang="en-GB" altLang="da-DK" sz="1600" b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Do this at the very end to apply the changes on all slides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on </a:t>
            </a:r>
            <a:r>
              <a:rPr lang="en-GB" altLang="da-DK" sz="9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Header and Footer </a:t>
            </a: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 the </a:t>
            </a:r>
            <a:r>
              <a:rPr lang="en-GB" altLang="da-DK" sz="9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Insert</a:t>
            </a: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tab (write the desired text, click date or page number from or to)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</a:t>
            </a:r>
            <a:r>
              <a:rPr lang="en-GB" altLang="da-DK" sz="9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Apply to All </a:t>
            </a: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or </a:t>
            </a:r>
            <a:r>
              <a:rPr lang="en-GB" altLang="da-DK" sz="9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Apply</a:t>
            </a: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if only used on one slide</a:t>
            </a:r>
            <a:b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endParaRPr lang="en-GB" altLang="da-DK" sz="900" b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eaLnBrk="1" hangingPunct="1">
              <a:spcAft>
                <a:spcPts val="600"/>
              </a:spcAft>
              <a:defRPr/>
            </a:pPr>
            <a:r>
              <a:rPr lang="en-GB" sz="1600" dirty="0">
                <a:latin typeface="+mn-lt"/>
                <a:cs typeface="Arial" panose="020B0604020202020204" pitchFamily="34" charset="0"/>
              </a:rPr>
              <a:t>GRIDLINES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the </a:t>
            </a:r>
            <a:r>
              <a:rPr lang="en-GB" altLang="da-DK" sz="9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View</a:t>
            </a: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tab and set tick mark next to </a:t>
            </a:r>
            <a:r>
              <a:rPr lang="en-GB" altLang="da-DK" sz="9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Guides</a:t>
            </a:r>
            <a:endParaRPr lang="en-GB" altLang="da-DK" sz="900" b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9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HINT: Alt + F9 </a:t>
            </a: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for quick view of guides</a:t>
            </a:r>
            <a:b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endParaRPr lang="en-GB" altLang="da-DK" sz="900" b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16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COPY/PASTE CONTENT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When copying old content to your new presentation, 2 options are available: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9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Best practice: </a:t>
            </a: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Create a slide in your new presentation and copy </a:t>
            </a:r>
            <a:r>
              <a:rPr lang="en-GB" altLang="da-DK" sz="900" b="0" i="0" u="sng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one</a:t>
            </a:r>
            <a:r>
              <a:rPr lang="en-GB" altLang="da-DK" sz="900" b="0" i="0" u="none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piece of content at a time (e.g. copy all text from </a:t>
            </a:r>
            <a:r>
              <a:rPr lang="en-GB" altLang="da-DK" sz="900" b="0" i="0" u="sng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one</a:t>
            </a:r>
            <a:r>
              <a:rPr lang="en-GB" altLang="da-DK" sz="900" b="0" i="0" u="none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textbox)</a:t>
            </a:r>
            <a:endParaRPr lang="en-GB" altLang="da-DK" sz="900" b="1" i="0" u="sng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9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 </a:t>
            </a: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Or copy an entire slide into your new presentation and then choose a fitting layout. Remember to delete the old, wrong layouts (go to View &gt; Slidemaster and delete them)</a:t>
            </a:r>
            <a:endParaRPr lang="en-GB" altLang="da-DK" sz="900" b="1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722642E-922E-4D3E-9481-C027E3A93CD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31047" y="4943664"/>
            <a:ext cx="475428" cy="17676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37E3D92-3923-49A5-9D66-A01D052984C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3901" t="45142" r="62601" b="9046"/>
          <a:stretch/>
        </p:blipFill>
        <p:spPr>
          <a:xfrm>
            <a:off x="6726550" y="1898939"/>
            <a:ext cx="341204" cy="321707"/>
          </a:xfrm>
          <a:prstGeom prst="rect">
            <a:avLst/>
          </a:prstGeom>
        </p:spPr>
      </p:pic>
      <p:pic>
        <p:nvPicPr>
          <p:cNvPr id="24" name="Picture 16">
            <a:extLst>
              <a:ext uri="{FF2B5EF4-FFF2-40B4-BE49-F238E27FC236}">
                <a16:creationId xmlns:a16="http://schemas.microsoft.com/office/drawing/2014/main" id="{EE4BD888-DAA9-4A3B-ADD9-0ACB9540A63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031047" y="4126669"/>
            <a:ext cx="328881" cy="505501"/>
          </a:xfrm>
          <a:prstGeom prst="rect">
            <a:avLst/>
          </a:prstGeom>
        </p:spPr>
      </p:pic>
      <p:pic>
        <p:nvPicPr>
          <p:cNvPr id="26" name="Picture 20">
            <a:extLst>
              <a:ext uri="{FF2B5EF4-FFF2-40B4-BE49-F238E27FC236}">
                <a16:creationId xmlns:a16="http://schemas.microsoft.com/office/drawing/2014/main" id="{ADF46DFB-ABDB-43BA-AD93-FDEE2D7642D0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033745" y="3393514"/>
            <a:ext cx="538465" cy="172841"/>
          </a:xfrm>
          <a:prstGeom prst="rect">
            <a:avLst/>
          </a:prstGeom>
        </p:spPr>
      </p:pic>
      <p:pic>
        <p:nvPicPr>
          <p:cNvPr id="27" name="Picture 19">
            <a:extLst>
              <a:ext uri="{FF2B5EF4-FFF2-40B4-BE49-F238E27FC236}">
                <a16:creationId xmlns:a16="http://schemas.microsoft.com/office/drawing/2014/main" id="{CF6F40E1-EF2A-4675-A88E-429AD3ADD347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6802694" y="2617419"/>
            <a:ext cx="313788" cy="543900"/>
          </a:xfrm>
          <a:prstGeom prst="rect">
            <a:avLst/>
          </a:prstGeom>
        </p:spPr>
      </p:pic>
      <p:pic>
        <p:nvPicPr>
          <p:cNvPr id="18" name="Picture 12">
            <a:extLst>
              <a:ext uri="{FF2B5EF4-FFF2-40B4-BE49-F238E27FC236}">
                <a16:creationId xmlns:a16="http://schemas.microsoft.com/office/drawing/2014/main" id="{1EEB59ED-856C-4646-8080-8164D2973D0E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10717337" y="2144296"/>
            <a:ext cx="378293" cy="54336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18B3BD4-04BC-40A0-B801-FB79B0884023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3031047" y="2682224"/>
            <a:ext cx="457143" cy="257143"/>
          </a:xfrm>
          <a:prstGeom prst="rect">
            <a:avLst/>
          </a:prstGeom>
        </p:spPr>
      </p:pic>
      <p:sp>
        <p:nvSpPr>
          <p:cNvPr id="20" name="Date Placeholder 6" hidden="1">
            <a:extLst>
              <a:ext uri="{FF2B5EF4-FFF2-40B4-BE49-F238E27FC236}">
                <a16:creationId xmlns:a16="http://schemas.microsoft.com/office/drawing/2014/main" id="{C8F77785-DAC9-4046-8A82-0AC407341173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0" y="6858000"/>
            <a:ext cx="0" cy="0"/>
          </a:xfrm>
          <a:prstGeom prst="rect">
            <a:avLst/>
          </a:prstGeom>
        </p:spPr>
        <p:txBody>
          <a:bodyPr/>
          <a:lstStyle>
            <a:lvl1pPr>
              <a:defRPr sz="100">
                <a:noFill/>
              </a:defRPr>
            </a:lvl1pPr>
          </a:lstStyle>
          <a:p>
            <a:endParaRPr lang="en-GB" dirty="0"/>
          </a:p>
        </p:txBody>
      </p:sp>
      <p:sp>
        <p:nvSpPr>
          <p:cNvPr id="21" name="Footer Placeholder 8" hidden="1">
            <a:extLst>
              <a:ext uri="{FF2B5EF4-FFF2-40B4-BE49-F238E27FC236}">
                <a16:creationId xmlns:a16="http://schemas.microsoft.com/office/drawing/2014/main" id="{9675D1FD-FB10-4317-AAF4-BDCB2224F107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0" y="6858000"/>
            <a:ext cx="0" cy="0"/>
          </a:xfrm>
          <a:prstGeom prst="rect">
            <a:avLst/>
          </a:prstGeom>
        </p:spPr>
        <p:txBody>
          <a:bodyPr/>
          <a:lstStyle>
            <a:lvl1pPr>
              <a:defRPr sz="100">
                <a:noFill/>
              </a:defRPr>
            </a:lvl1pPr>
          </a:lstStyle>
          <a:p>
            <a:endParaRPr lang="en-GB" dirty="0"/>
          </a:p>
        </p:txBody>
      </p:sp>
      <p:sp>
        <p:nvSpPr>
          <p:cNvPr id="23" name="Slide Number Placeholder 10" hidden="1">
            <a:extLst>
              <a:ext uri="{FF2B5EF4-FFF2-40B4-BE49-F238E27FC236}">
                <a16:creationId xmlns:a16="http://schemas.microsoft.com/office/drawing/2014/main" id="{BBF7E881-962B-4385-8C0A-994D3D7717F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0" y="6858000"/>
            <a:ext cx="0" cy="0"/>
          </a:xfrm>
          <a:prstGeom prst="rect">
            <a:avLst/>
          </a:prstGeo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23AA811B-2EBD-4900-905E-5BE206449611}" type="slidenum">
              <a:rPr lang="en-GB" smtClean="0"/>
              <a:pPr/>
              <a:t>‹nr.›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995901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A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ate Placeholder 6" hidden="1">
            <a:extLst>
              <a:ext uri="{FF2B5EF4-FFF2-40B4-BE49-F238E27FC236}">
                <a16:creationId xmlns:a16="http://schemas.microsoft.com/office/drawing/2014/main" id="{A0208642-FAE2-4418-9014-1CE767DCC7FD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endParaRPr lang="en-GB" dirty="0"/>
          </a:p>
        </p:txBody>
      </p:sp>
      <p:sp>
        <p:nvSpPr>
          <p:cNvPr id="11" name="Footer Placeholder 8" hidden="1">
            <a:extLst>
              <a:ext uri="{FF2B5EF4-FFF2-40B4-BE49-F238E27FC236}">
                <a16:creationId xmlns:a16="http://schemas.microsoft.com/office/drawing/2014/main" id="{E7F83165-73E5-45CF-B88B-91410D08B50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0" y="6858000"/>
            <a:ext cx="0" cy="0"/>
          </a:xfrm>
          <a:prstGeom prst="rect">
            <a:avLst/>
          </a:prstGeom>
        </p:spPr>
        <p:txBody>
          <a:bodyPr/>
          <a:lstStyle>
            <a:lvl1pPr>
              <a:defRPr sz="100">
                <a:noFill/>
              </a:defRPr>
            </a:lvl1pPr>
          </a:lstStyle>
          <a:p>
            <a:endParaRPr lang="en-GB" dirty="0"/>
          </a:p>
        </p:txBody>
      </p:sp>
      <p:sp>
        <p:nvSpPr>
          <p:cNvPr id="12" name="Slide Number Placeholder 10" hidden="1">
            <a:extLst>
              <a:ext uri="{FF2B5EF4-FFF2-40B4-BE49-F238E27FC236}">
                <a16:creationId xmlns:a16="http://schemas.microsoft.com/office/drawing/2014/main" id="{F03054CD-9DA2-4418-92CC-F992664950B9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23AA811B-2EBD-4900-905E-5BE206449611}" type="slidenum">
              <a:rPr lang="en-GB" smtClean="0"/>
              <a:pPr/>
              <a:t>‹nr.›</a:t>
            </a:fld>
            <a:endParaRPr lang="en-GB" dirty="0"/>
          </a:p>
        </p:txBody>
      </p:sp>
      <p:sp>
        <p:nvSpPr>
          <p:cNvPr id="3" name="Rectangle White">
            <a:extLst>
              <a:ext uri="{FF2B5EF4-FFF2-40B4-BE49-F238E27FC236}">
                <a16:creationId xmlns:a16="http://schemas.microsoft.com/office/drawing/2014/main" id="{901BB105-DEE0-4C43-933B-05A0A1926E1B}"/>
              </a:ext>
            </a:extLst>
          </p:cNvPr>
          <p:cNvSpPr/>
          <p:nvPr userDrawn="1"/>
        </p:nvSpPr>
        <p:spPr>
          <a:xfrm>
            <a:off x="6156325" y="563564"/>
            <a:ext cx="5405438" cy="5664200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GB" sz="2000" noProof="0" dirty="0" err="1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628651" y="2413000"/>
            <a:ext cx="4485598" cy="1077913"/>
          </a:xfrm>
        </p:spPr>
        <p:txBody>
          <a:bodyPr anchor="b" anchorCtr="0"/>
          <a:lstStyle>
            <a:lvl1pPr>
              <a:lnSpc>
                <a:spcPct val="70000"/>
              </a:lnSpc>
              <a:defRPr sz="8000" cap="all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Agenda</a:t>
            </a:r>
            <a:endParaRPr lang="en-GB" noProof="0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8CF942B4-7658-4EB3-B8B2-9F000556785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auto">
          <a:xfrm>
            <a:off x="628649" y="3490913"/>
            <a:ext cx="4485600" cy="964800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 b="0">
                <a:solidFill>
                  <a:schemeClr val="tx1"/>
                </a:solidFill>
                <a:latin typeface="+mn-lt"/>
              </a:defRPr>
            </a:lvl1pPr>
            <a:lvl2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2400" b="0">
                <a:solidFill>
                  <a:schemeClr val="bg2"/>
                </a:solidFill>
                <a:latin typeface="+mj-lt"/>
              </a:defRPr>
            </a:lvl2pPr>
            <a:lvl3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defRPr sz="2400" b="0">
                <a:solidFill>
                  <a:schemeClr val="bg2"/>
                </a:solidFill>
                <a:latin typeface="+mj-lt"/>
              </a:defRPr>
            </a:lvl3pPr>
            <a:lvl4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defRPr sz="2400" b="0">
                <a:solidFill>
                  <a:schemeClr val="bg2"/>
                </a:solidFill>
                <a:latin typeface="+mj-lt"/>
              </a:defRPr>
            </a:lvl4pPr>
            <a:lvl5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defRPr sz="2400" b="0">
                <a:solidFill>
                  <a:schemeClr val="bg2"/>
                </a:solidFill>
                <a:latin typeface="+mj-lt"/>
              </a:defRPr>
            </a:lvl5pPr>
            <a:lvl6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defRPr sz="2400" b="0">
                <a:solidFill>
                  <a:schemeClr val="bg2"/>
                </a:solidFill>
                <a:latin typeface="+mj-lt"/>
              </a:defRPr>
            </a:lvl6pPr>
            <a:lvl7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defRPr sz="2400" b="0">
                <a:solidFill>
                  <a:schemeClr val="bg2"/>
                </a:solidFill>
                <a:latin typeface="+mj-lt"/>
              </a:defRPr>
            </a:lvl7pPr>
            <a:lvl8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defRPr sz="2400" b="0">
                <a:solidFill>
                  <a:schemeClr val="bg2"/>
                </a:solidFill>
                <a:latin typeface="+mj-lt"/>
              </a:defRPr>
            </a:lvl8pPr>
            <a:lvl9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defRPr sz="2400" b="0">
                <a:solidFill>
                  <a:schemeClr val="bg2"/>
                </a:solidFill>
                <a:latin typeface="+mj-lt"/>
              </a:defRPr>
            </a:lvl9pPr>
          </a:lstStyle>
          <a:p>
            <a:r>
              <a:rPr lang="en-GB" dirty="0"/>
              <a:t>Optional subtitle or description</a:t>
            </a: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9842EEB5-AED0-4177-AF88-D5EA920C05A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508800" y="975600"/>
            <a:ext cx="4824000" cy="4828300"/>
          </a:xfrm>
        </p:spPr>
        <p:txBody>
          <a:bodyPr/>
          <a:lstStyle>
            <a:lvl1pPr marL="180000" indent="-180000">
              <a:lnSpc>
                <a:spcPct val="120000"/>
              </a:lnSpc>
              <a:spcAft>
                <a:spcPts val="1200"/>
              </a:spcAft>
              <a:buFont typeface="Wingdings" panose="05000000000000000000" pitchFamily="2" charset="2"/>
              <a:buChar char="§"/>
              <a:tabLst>
                <a:tab pos="918000" algn="l"/>
              </a:tabLst>
              <a:defRPr sz="2000">
                <a:solidFill>
                  <a:srgbClr val="4967AA"/>
                </a:solidFill>
                <a:latin typeface="+mn-lt"/>
              </a:defRPr>
            </a:lvl1pPr>
            <a:lvl2pPr marL="180000" indent="-180000">
              <a:lnSpc>
                <a:spcPct val="120000"/>
              </a:lnSpc>
              <a:spcAft>
                <a:spcPts val="1200"/>
              </a:spcAft>
              <a:buFont typeface="Wingdings" panose="05000000000000000000" pitchFamily="2" charset="2"/>
              <a:buChar char="§"/>
              <a:tabLst>
                <a:tab pos="918000" algn="l"/>
              </a:tabLst>
              <a:defRPr sz="2000" b="0">
                <a:solidFill>
                  <a:srgbClr val="4967AA"/>
                </a:solidFill>
                <a:latin typeface="+mn-lt"/>
              </a:defRPr>
            </a:lvl2pPr>
            <a:lvl3pPr marL="180000" indent="-180000">
              <a:lnSpc>
                <a:spcPct val="120000"/>
              </a:lnSpc>
              <a:spcAft>
                <a:spcPts val="1200"/>
              </a:spcAft>
              <a:buFont typeface="Wingdings" panose="05000000000000000000" pitchFamily="2" charset="2"/>
              <a:buChar char="§"/>
              <a:tabLst>
                <a:tab pos="918000" algn="l"/>
              </a:tabLst>
              <a:defRPr sz="2000" b="0">
                <a:solidFill>
                  <a:srgbClr val="4967AA"/>
                </a:solidFill>
                <a:latin typeface="+mn-lt"/>
              </a:defRPr>
            </a:lvl3pPr>
            <a:lvl4pPr marL="180000" indent="-180000">
              <a:lnSpc>
                <a:spcPct val="120000"/>
              </a:lnSpc>
              <a:spcAft>
                <a:spcPts val="1200"/>
              </a:spcAft>
              <a:buFont typeface="Wingdings" panose="05000000000000000000" pitchFamily="2" charset="2"/>
              <a:buChar char="§"/>
              <a:tabLst>
                <a:tab pos="918000" algn="l"/>
              </a:tabLst>
              <a:defRPr sz="2000" b="0">
                <a:solidFill>
                  <a:srgbClr val="4967AA"/>
                </a:solidFill>
                <a:latin typeface="+mn-lt"/>
              </a:defRPr>
            </a:lvl4pPr>
            <a:lvl5pPr marL="180000" indent="-180000">
              <a:lnSpc>
                <a:spcPct val="120000"/>
              </a:lnSpc>
              <a:spcAft>
                <a:spcPts val="1200"/>
              </a:spcAft>
              <a:buFont typeface="Wingdings" panose="05000000000000000000" pitchFamily="2" charset="2"/>
              <a:buChar char="§"/>
              <a:tabLst>
                <a:tab pos="918000" algn="l"/>
              </a:tabLst>
              <a:defRPr sz="2000" b="0">
                <a:solidFill>
                  <a:srgbClr val="4967AA"/>
                </a:solidFill>
                <a:latin typeface="+mn-lt"/>
              </a:defRPr>
            </a:lvl5pPr>
            <a:lvl6pPr marL="180000" indent="-180000">
              <a:lnSpc>
                <a:spcPct val="120000"/>
              </a:lnSpc>
              <a:spcAft>
                <a:spcPts val="1200"/>
              </a:spcAft>
              <a:buFont typeface="Wingdings" panose="05000000000000000000" pitchFamily="2" charset="2"/>
              <a:buChar char="§"/>
              <a:tabLst>
                <a:tab pos="918000" algn="l"/>
              </a:tabLst>
              <a:defRPr sz="2000" b="0">
                <a:solidFill>
                  <a:srgbClr val="4967AA"/>
                </a:solidFill>
                <a:latin typeface="+mn-lt"/>
              </a:defRPr>
            </a:lvl6pPr>
            <a:lvl7pPr marL="180000" indent="-180000">
              <a:lnSpc>
                <a:spcPct val="120000"/>
              </a:lnSpc>
              <a:spcAft>
                <a:spcPts val="1200"/>
              </a:spcAft>
              <a:buFont typeface="Wingdings" panose="05000000000000000000" pitchFamily="2" charset="2"/>
              <a:buChar char="§"/>
              <a:tabLst>
                <a:tab pos="918000" algn="l"/>
              </a:tabLst>
              <a:defRPr sz="2000" b="0">
                <a:solidFill>
                  <a:srgbClr val="4967AA"/>
                </a:solidFill>
                <a:latin typeface="+mn-lt"/>
              </a:defRPr>
            </a:lvl7pPr>
            <a:lvl8pPr marL="180000" indent="-180000">
              <a:lnSpc>
                <a:spcPct val="120000"/>
              </a:lnSpc>
              <a:spcAft>
                <a:spcPts val="1200"/>
              </a:spcAft>
              <a:buFont typeface="Wingdings" panose="05000000000000000000" pitchFamily="2" charset="2"/>
              <a:buChar char="§"/>
              <a:tabLst>
                <a:tab pos="918000" algn="l"/>
              </a:tabLst>
              <a:defRPr sz="2000" b="0">
                <a:solidFill>
                  <a:srgbClr val="4967AA"/>
                </a:solidFill>
                <a:latin typeface="+mn-lt"/>
              </a:defRPr>
            </a:lvl8pPr>
            <a:lvl9pPr marL="180000" indent="-180000">
              <a:lnSpc>
                <a:spcPct val="120000"/>
              </a:lnSpc>
              <a:spcAft>
                <a:spcPts val="1200"/>
              </a:spcAft>
              <a:buFont typeface="Wingdings" panose="05000000000000000000" pitchFamily="2" charset="2"/>
              <a:buChar char="§"/>
              <a:tabLst>
                <a:tab pos="918000" algn="l"/>
              </a:tabLst>
              <a:defRPr sz="2000" b="0">
                <a:solidFill>
                  <a:srgbClr val="4967AA"/>
                </a:solidFill>
                <a:latin typeface="+mn-lt"/>
              </a:defRPr>
            </a:lvl9pPr>
          </a:lstStyle>
          <a:p>
            <a:pPr lvl="0"/>
            <a:r>
              <a:rPr lang="en-GB" noProof="0" dirty="0"/>
              <a:t>Add your agenda bullets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  <a:p>
            <a:pPr lvl="5"/>
            <a:r>
              <a:rPr lang="en-GB" noProof="0" dirty="0"/>
              <a:t>6</a:t>
            </a:r>
          </a:p>
          <a:p>
            <a:pPr lvl="6"/>
            <a:r>
              <a:rPr lang="en-GB" noProof="0" dirty="0"/>
              <a:t>7</a:t>
            </a:r>
          </a:p>
          <a:p>
            <a:pPr lvl="7"/>
            <a:r>
              <a:rPr lang="en-GB" noProof="0" dirty="0"/>
              <a:t>8</a:t>
            </a:r>
          </a:p>
          <a:p>
            <a:pPr lvl="8"/>
            <a:r>
              <a:rPr lang="en-GB" noProof="0" dirty="0"/>
              <a:t>9</a:t>
            </a:r>
          </a:p>
        </p:txBody>
      </p:sp>
      <p:pic>
        <p:nvPicPr>
          <p:cNvPr id="6" name="Logo">
            <a:extLst>
              <a:ext uri="{FF2B5EF4-FFF2-40B4-BE49-F238E27FC236}">
                <a16:creationId xmlns:a16="http://schemas.microsoft.com/office/drawing/2014/main" id="{7D9CEFF2-9357-D096-0737-3AF30A79F3A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black">
          <a:xfrm>
            <a:off x="630000" y="6223001"/>
            <a:ext cx="802800" cy="281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4895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ate Placeholder 6" hidden="1">
            <a:extLst>
              <a:ext uri="{FF2B5EF4-FFF2-40B4-BE49-F238E27FC236}">
                <a16:creationId xmlns:a16="http://schemas.microsoft.com/office/drawing/2014/main" id="{A0208642-FAE2-4418-9014-1CE767DCC7FD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endParaRPr lang="en-GB" dirty="0"/>
          </a:p>
        </p:txBody>
      </p:sp>
      <p:sp>
        <p:nvSpPr>
          <p:cNvPr id="11" name="Footer Placeholder 8" hidden="1">
            <a:extLst>
              <a:ext uri="{FF2B5EF4-FFF2-40B4-BE49-F238E27FC236}">
                <a16:creationId xmlns:a16="http://schemas.microsoft.com/office/drawing/2014/main" id="{E7F83165-73E5-45CF-B88B-91410D08B50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0" y="6858000"/>
            <a:ext cx="0" cy="0"/>
          </a:xfrm>
          <a:prstGeom prst="rect">
            <a:avLst/>
          </a:prstGeom>
        </p:spPr>
        <p:txBody>
          <a:bodyPr/>
          <a:lstStyle>
            <a:lvl1pPr>
              <a:defRPr sz="100">
                <a:noFill/>
              </a:defRPr>
            </a:lvl1pPr>
          </a:lstStyle>
          <a:p>
            <a:endParaRPr lang="en-GB" dirty="0"/>
          </a:p>
        </p:txBody>
      </p:sp>
      <p:sp>
        <p:nvSpPr>
          <p:cNvPr id="12" name="Slide Number Placeholder 10" hidden="1">
            <a:extLst>
              <a:ext uri="{FF2B5EF4-FFF2-40B4-BE49-F238E27FC236}">
                <a16:creationId xmlns:a16="http://schemas.microsoft.com/office/drawing/2014/main" id="{F03054CD-9DA2-4418-92CC-F992664950B9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23AA811B-2EBD-4900-905E-5BE206449611}" type="slidenum">
              <a:rPr lang="en-GB" smtClean="0"/>
              <a:pPr/>
              <a:t>‹nr.›</a:t>
            </a:fld>
            <a:endParaRPr lang="en-GB" dirty="0"/>
          </a:p>
        </p:txBody>
      </p:sp>
      <p:sp>
        <p:nvSpPr>
          <p:cNvPr id="17" name="Background">
            <a:extLst>
              <a:ext uri="{FF2B5EF4-FFF2-40B4-BE49-F238E27FC236}">
                <a16:creationId xmlns:a16="http://schemas.microsoft.com/office/drawing/2014/main" id="{021057EB-95F8-47EB-953B-094D5E0CAAA0}"/>
              </a:ext>
            </a:extLst>
          </p:cNvPr>
          <p:cNvSpPr/>
          <p:nvPr userDrawn="1"/>
        </p:nvSpPr>
        <p:spPr>
          <a:xfrm>
            <a:off x="-120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 noProof="0" dirty="0" err="1"/>
          </a:p>
        </p:txBody>
      </p:sp>
      <p:sp>
        <p:nvSpPr>
          <p:cNvPr id="5" name="Rectangle Blue">
            <a:extLst>
              <a:ext uri="{FF2B5EF4-FFF2-40B4-BE49-F238E27FC236}">
                <a16:creationId xmlns:a16="http://schemas.microsoft.com/office/drawing/2014/main" id="{1E4EA4D1-A36D-AB22-6FB0-C0EBC02B6BBD}"/>
              </a:ext>
            </a:extLst>
          </p:cNvPr>
          <p:cNvSpPr/>
          <p:nvPr userDrawn="1"/>
        </p:nvSpPr>
        <p:spPr>
          <a:xfrm>
            <a:off x="6156325" y="563564"/>
            <a:ext cx="5405438" cy="56642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GB" sz="2000" noProof="0" dirty="0" err="1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E69CED6-28D9-790B-8B71-54BCD236AA7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628651" y="2413000"/>
            <a:ext cx="4485598" cy="1077913"/>
          </a:xfrm>
        </p:spPr>
        <p:txBody>
          <a:bodyPr anchor="b" anchorCtr="0"/>
          <a:lstStyle>
            <a:lvl1pPr>
              <a:lnSpc>
                <a:spcPct val="70000"/>
              </a:lnSpc>
              <a:defRPr sz="8000" cap="all" baseline="0">
                <a:solidFill>
                  <a:schemeClr val="accent1"/>
                </a:solidFill>
              </a:defRPr>
            </a:lvl1pPr>
          </a:lstStyle>
          <a:p>
            <a:r>
              <a:rPr lang="en-GB" dirty="0"/>
              <a:t>Agenda</a:t>
            </a:r>
            <a:endParaRPr lang="en-GB" noProof="0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8E878AC9-3D8E-8B2C-8B23-6051C3489C2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628649" y="3490913"/>
            <a:ext cx="4485600" cy="964800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 b="0">
                <a:solidFill>
                  <a:schemeClr val="accent1"/>
                </a:solidFill>
                <a:latin typeface="+mn-lt"/>
              </a:defRPr>
            </a:lvl1pPr>
            <a:lvl2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2400" b="0">
                <a:solidFill>
                  <a:schemeClr val="bg2"/>
                </a:solidFill>
                <a:latin typeface="+mj-lt"/>
              </a:defRPr>
            </a:lvl2pPr>
            <a:lvl3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defRPr sz="2400" b="0">
                <a:solidFill>
                  <a:schemeClr val="bg2"/>
                </a:solidFill>
                <a:latin typeface="+mj-lt"/>
              </a:defRPr>
            </a:lvl3pPr>
            <a:lvl4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defRPr sz="2400" b="0">
                <a:solidFill>
                  <a:schemeClr val="bg2"/>
                </a:solidFill>
                <a:latin typeface="+mj-lt"/>
              </a:defRPr>
            </a:lvl4pPr>
            <a:lvl5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defRPr sz="2400" b="0">
                <a:solidFill>
                  <a:schemeClr val="bg2"/>
                </a:solidFill>
                <a:latin typeface="+mj-lt"/>
              </a:defRPr>
            </a:lvl5pPr>
            <a:lvl6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defRPr sz="2400" b="0">
                <a:solidFill>
                  <a:schemeClr val="bg2"/>
                </a:solidFill>
                <a:latin typeface="+mj-lt"/>
              </a:defRPr>
            </a:lvl6pPr>
            <a:lvl7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defRPr sz="2400" b="0">
                <a:solidFill>
                  <a:schemeClr val="bg2"/>
                </a:solidFill>
                <a:latin typeface="+mj-lt"/>
              </a:defRPr>
            </a:lvl7pPr>
            <a:lvl8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defRPr sz="2400" b="0">
                <a:solidFill>
                  <a:schemeClr val="bg2"/>
                </a:solidFill>
                <a:latin typeface="+mj-lt"/>
              </a:defRPr>
            </a:lvl8pPr>
            <a:lvl9pPr marL="0" indent="0" algn="l">
              <a:lnSpc>
                <a:spcPct val="100000"/>
              </a:lnSpc>
              <a:buFont typeface="Arial" panose="020B0604020202020204" pitchFamily="34" charset="0"/>
              <a:buChar char="​"/>
              <a:defRPr sz="2400" b="0">
                <a:solidFill>
                  <a:schemeClr val="bg2"/>
                </a:solidFill>
                <a:latin typeface="+mj-lt"/>
              </a:defRPr>
            </a:lvl9pPr>
          </a:lstStyle>
          <a:p>
            <a:r>
              <a:rPr lang="en-GB" dirty="0"/>
              <a:t>Optional subtitle or description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8E8E8FBF-C633-3D3B-5BC5-10D94B986D8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 bwMode="white">
          <a:xfrm>
            <a:off x="6508800" y="975600"/>
            <a:ext cx="4824000" cy="4828300"/>
          </a:xfrm>
        </p:spPr>
        <p:txBody>
          <a:bodyPr/>
          <a:lstStyle>
            <a:lvl1pPr marL="180000" indent="-180000">
              <a:lnSpc>
                <a:spcPct val="120000"/>
              </a:lnSpc>
              <a:spcAft>
                <a:spcPts val="1200"/>
              </a:spcAft>
              <a:buFont typeface="Wingdings" panose="05000000000000000000" pitchFamily="2" charset="2"/>
              <a:buChar char="§"/>
              <a:tabLst>
                <a:tab pos="918000" algn="l"/>
              </a:tabLst>
              <a:defRPr sz="2000">
                <a:solidFill>
                  <a:schemeClr val="bg1"/>
                </a:solidFill>
                <a:latin typeface="+mn-lt"/>
              </a:defRPr>
            </a:lvl1pPr>
            <a:lvl2pPr marL="180000" indent="-180000">
              <a:lnSpc>
                <a:spcPct val="120000"/>
              </a:lnSpc>
              <a:spcAft>
                <a:spcPts val="1200"/>
              </a:spcAft>
              <a:buFont typeface="Wingdings" panose="05000000000000000000" pitchFamily="2" charset="2"/>
              <a:buChar char="§"/>
              <a:tabLst>
                <a:tab pos="918000" algn="l"/>
              </a:tabLst>
              <a:defRPr sz="2000" b="0">
                <a:solidFill>
                  <a:schemeClr val="bg1"/>
                </a:solidFill>
                <a:latin typeface="+mn-lt"/>
              </a:defRPr>
            </a:lvl2pPr>
            <a:lvl3pPr marL="180000" indent="-180000">
              <a:lnSpc>
                <a:spcPct val="120000"/>
              </a:lnSpc>
              <a:spcAft>
                <a:spcPts val="1200"/>
              </a:spcAft>
              <a:buFont typeface="Wingdings" panose="05000000000000000000" pitchFamily="2" charset="2"/>
              <a:buChar char="§"/>
              <a:tabLst>
                <a:tab pos="918000" algn="l"/>
              </a:tabLst>
              <a:defRPr sz="2000" b="0">
                <a:solidFill>
                  <a:schemeClr val="bg1"/>
                </a:solidFill>
                <a:latin typeface="+mn-lt"/>
              </a:defRPr>
            </a:lvl3pPr>
            <a:lvl4pPr marL="180000" indent="-180000">
              <a:lnSpc>
                <a:spcPct val="120000"/>
              </a:lnSpc>
              <a:spcAft>
                <a:spcPts val="1200"/>
              </a:spcAft>
              <a:buFont typeface="Wingdings" panose="05000000000000000000" pitchFamily="2" charset="2"/>
              <a:buChar char="§"/>
              <a:tabLst>
                <a:tab pos="918000" algn="l"/>
              </a:tabLst>
              <a:defRPr sz="2000" b="0">
                <a:solidFill>
                  <a:schemeClr val="bg1"/>
                </a:solidFill>
                <a:latin typeface="+mn-lt"/>
              </a:defRPr>
            </a:lvl4pPr>
            <a:lvl5pPr marL="180000" indent="-180000">
              <a:lnSpc>
                <a:spcPct val="120000"/>
              </a:lnSpc>
              <a:spcAft>
                <a:spcPts val="1200"/>
              </a:spcAft>
              <a:buFont typeface="Wingdings" panose="05000000000000000000" pitchFamily="2" charset="2"/>
              <a:buChar char="§"/>
              <a:tabLst>
                <a:tab pos="918000" algn="l"/>
              </a:tabLst>
              <a:defRPr sz="2000" b="0">
                <a:solidFill>
                  <a:schemeClr val="bg1"/>
                </a:solidFill>
                <a:latin typeface="+mn-lt"/>
              </a:defRPr>
            </a:lvl5pPr>
            <a:lvl6pPr marL="180000" indent="-180000">
              <a:lnSpc>
                <a:spcPct val="120000"/>
              </a:lnSpc>
              <a:spcAft>
                <a:spcPts val="1200"/>
              </a:spcAft>
              <a:buFont typeface="Wingdings" panose="05000000000000000000" pitchFamily="2" charset="2"/>
              <a:buChar char="§"/>
              <a:tabLst>
                <a:tab pos="918000" algn="l"/>
              </a:tabLst>
              <a:defRPr sz="2000" b="0">
                <a:solidFill>
                  <a:schemeClr val="bg1"/>
                </a:solidFill>
                <a:latin typeface="+mn-lt"/>
              </a:defRPr>
            </a:lvl6pPr>
            <a:lvl7pPr marL="180000" indent="-180000">
              <a:lnSpc>
                <a:spcPct val="120000"/>
              </a:lnSpc>
              <a:spcAft>
                <a:spcPts val="1200"/>
              </a:spcAft>
              <a:buFont typeface="Wingdings" panose="05000000000000000000" pitchFamily="2" charset="2"/>
              <a:buChar char="§"/>
              <a:tabLst>
                <a:tab pos="918000" algn="l"/>
              </a:tabLst>
              <a:defRPr sz="2000" b="0">
                <a:solidFill>
                  <a:schemeClr val="bg1"/>
                </a:solidFill>
                <a:latin typeface="+mn-lt"/>
              </a:defRPr>
            </a:lvl7pPr>
            <a:lvl8pPr marL="180000" indent="-180000">
              <a:lnSpc>
                <a:spcPct val="120000"/>
              </a:lnSpc>
              <a:spcAft>
                <a:spcPts val="1200"/>
              </a:spcAft>
              <a:buFont typeface="Wingdings" panose="05000000000000000000" pitchFamily="2" charset="2"/>
              <a:buChar char="§"/>
              <a:tabLst>
                <a:tab pos="918000" algn="l"/>
              </a:tabLst>
              <a:defRPr sz="2000" b="0">
                <a:solidFill>
                  <a:schemeClr val="bg1"/>
                </a:solidFill>
                <a:latin typeface="+mn-lt"/>
              </a:defRPr>
            </a:lvl8pPr>
            <a:lvl9pPr marL="180000" indent="-180000">
              <a:lnSpc>
                <a:spcPct val="120000"/>
              </a:lnSpc>
              <a:spcAft>
                <a:spcPts val="1200"/>
              </a:spcAft>
              <a:buFont typeface="Wingdings" panose="05000000000000000000" pitchFamily="2" charset="2"/>
              <a:buChar char="§"/>
              <a:tabLst>
                <a:tab pos="918000" algn="l"/>
              </a:tabLst>
              <a:defRPr sz="2000" b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GB" noProof="0" dirty="0"/>
              <a:t>Add your agenda bullets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  <a:p>
            <a:pPr lvl="5"/>
            <a:r>
              <a:rPr lang="en-GB" noProof="0" dirty="0"/>
              <a:t>6</a:t>
            </a:r>
          </a:p>
          <a:p>
            <a:pPr lvl="6"/>
            <a:r>
              <a:rPr lang="en-GB" noProof="0" dirty="0"/>
              <a:t>7</a:t>
            </a:r>
          </a:p>
          <a:p>
            <a:pPr lvl="7"/>
            <a:r>
              <a:rPr lang="en-GB" noProof="0" dirty="0"/>
              <a:t>8</a:t>
            </a:r>
          </a:p>
          <a:p>
            <a:pPr lvl="8"/>
            <a:r>
              <a:rPr lang="en-GB" noProof="0" dirty="0"/>
              <a:t>9</a:t>
            </a:r>
          </a:p>
        </p:txBody>
      </p:sp>
      <p:pic>
        <p:nvPicPr>
          <p:cNvPr id="4" name="logo">
            <a:extLst>
              <a:ext uri="{FF2B5EF4-FFF2-40B4-BE49-F238E27FC236}">
                <a16:creationId xmlns:a16="http://schemas.microsoft.com/office/drawing/2014/main" id="{B89AA2BF-DB99-E12E-09B1-FEA7B7505C4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630000" y="6223002"/>
            <a:ext cx="790813" cy="278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0031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,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sidefod 7" hidden="1">
            <a:extLst>
              <a:ext uri="{FF2B5EF4-FFF2-40B4-BE49-F238E27FC236}">
                <a16:creationId xmlns:a16="http://schemas.microsoft.com/office/drawing/2014/main" id="{C8E8E6C0-7540-4D99-B121-7FBF5282E20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dato 6" hidden="1">
            <a:extLst>
              <a:ext uri="{FF2B5EF4-FFF2-40B4-BE49-F238E27FC236}">
                <a16:creationId xmlns:a16="http://schemas.microsoft.com/office/drawing/2014/main" id="{04E94059-5158-4331-ACE1-E8A6B8D7355A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7999413" y="6227535"/>
            <a:ext cx="2642187" cy="298800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DF62EB2-10FA-BD11-8EA4-BFC420D90A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 dirty="0"/>
              <a:t>Title</a:t>
            </a:r>
            <a:endParaRPr lang="en-GB" dirty="0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E2B56B7D-A38D-43CB-A025-D018AED785A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630000" y="1050925"/>
            <a:ext cx="10933200" cy="40957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600" b="0">
                <a:solidFill>
                  <a:schemeClr val="accent1"/>
                </a:solidFill>
                <a:latin typeface="+mn-lt"/>
              </a:defRPr>
            </a:lvl1pPr>
            <a:lvl2pPr marL="0" indent="0" algn="l">
              <a:buFont typeface="Arial" panose="020B0604020202020204" pitchFamily="34" charset="0"/>
              <a:buChar char="​"/>
              <a:defRPr sz="2000" b="0">
                <a:solidFill>
                  <a:schemeClr val="bg2"/>
                </a:solidFill>
                <a:latin typeface="+mj-lt"/>
              </a:defRPr>
            </a:lvl2pPr>
            <a:lvl3pPr marL="0" indent="0" algn="l">
              <a:buFont typeface="Arial" panose="020B0604020202020204" pitchFamily="34" charset="0"/>
              <a:buChar char="​"/>
              <a:defRPr sz="2000" b="0">
                <a:solidFill>
                  <a:schemeClr val="bg2"/>
                </a:solidFill>
                <a:latin typeface="+mj-lt"/>
              </a:defRPr>
            </a:lvl3pPr>
            <a:lvl4pPr marL="0" indent="0" algn="l">
              <a:buFont typeface="Arial" panose="020B0604020202020204" pitchFamily="34" charset="0"/>
              <a:buChar char="​"/>
              <a:defRPr sz="2000" b="0">
                <a:solidFill>
                  <a:schemeClr val="bg2"/>
                </a:solidFill>
                <a:latin typeface="+mj-lt"/>
              </a:defRPr>
            </a:lvl4pPr>
            <a:lvl5pPr marL="0" indent="0" algn="l">
              <a:buFont typeface="Arial" panose="020B0604020202020204" pitchFamily="34" charset="0"/>
              <a:buChar char="​"/>
              <a:defRPr sz="2000" b="0">
                <a:solidFill>
                  <a:schemeClr val="bg2"/>
                </a:solidFill>
                <a:latin typeface="+mj-lt"/>
              </a:defRPr>
            </a:lvl5pPr>
            <a:lvl6pPr marL="0" indent="0" algn="l">
              <a:buFont typeface="Arial" panose="020B0604020202020204" pitchFamily="34" charset="0"/>
              <a:buChar char="​"/>
              <a:defRPr sz="2000" b="0">
                <a:solidFill>
                  <a:schemeClr val="bg2"/>
                </a:solidFill>
                <a:latin typeface="+mj-lt"/>
              </a:defRPr>
            </a:lvl6pPr>
            <a:lvl7pPr marL="0" indent="0" algn="l">
              <a:buFont typeface="Arial" panose="020B0604020202020204" pitchFamily="34" charset="0"/>
              <a:buChar char="​"/>
              <a:defRPr sz="2000" b="0">
                <a:solidFill>
                  <a:schemeClr val="bg2"/>
                </a:solidFill>
                <a:latin typeface="+mj-lt"/>
              </a:defRPr>
            </a:lvl7pPr>
            <a:lvl8pPr marL="0" indent="0" algn="l">
              <a:buFont typeface="Arial" panose="020B0604020202020204" pitchFamily="34" charset="0"/>
              <a:buChar char="​"/>
              <a:defRPr sz="2000" b="0">
                <a:solidFill>
                  <a:schemeClr val="bg2"/>
                </a:solidFill>
                <a:latin typeface="+mj-lt"/>
              </a:defRPr>
            </a:lvl8pPr>
            <a:lvl9pPr marL="0" indent="0" algn="l">
              <a:buFont typeface="Arial" panose="020B0604020202020204" pitchFamily="34" charset="0"/>
              <a:buChar char="​"/>
              <a:defRPr sz="2000" b="0">
                <a:solidFill>
                  <a:schemeClr val="bg2"/>
                </a:solidFill>
                <a:latin typeface="+mj-lt"/>
              </a:defRPr>
            </a:lvl9pPr>
          </a:lstStyle>
          <a:p>
            <a:r>
              <a:rPr lang="en-GB" dirty="0"/>
              <a:t>Optional subtitle</a:t>
            </a:r>
          </a:p>
        </p:txBody>
      </p:sp>
      <p:sp>
        <p:nvSpPr>
          <p:cNvPr id="3" name="Content Placeholder 3"/>
          <p:cNvSpPr>
            <a:spLocks noGrp="1"/>
          </p:cNvSpPr>
          <p:nvPr>
            <p:ph idx="1" hasCustomPrompt="1"/>
          </p:nvPr>
        </p:nvSpPr>
        <p:spPr>
          <a:xfrm>
            <a:off x="628650" y="1587600"/>
            <a:ext cx="10933113" cy="4217987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en-GB" noProof="0" dirty="0"/>
              <a:t>Click to add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  <a:p>
            <a:pPr lvl="5"/>
            <a:r>
              <a:rPr lang="en-GB" noProof="0" dirty="0"/>
              <a:t>6</a:t>
            </a:r>
          </a:p>
          <a:p>
            <a:pPr lvl="6"/>
            <a:r>
              <a:rPr lang="en-GB" noProof="0" dirty="0"/>
              <a:t>7</a:t>
            </a:r>
          </a:p>
          <a:p>
            <a:pPr lvl="7"/>
            <a:r>
              <a:rPr lang="en-GB" noProof="0" dirty="0"/>
              <a:t>8</a:t>
            </a:r>
          </a:p>
          <a:p>
            <a:pPr lvl="8"/>
            <a:r>
              <a:rPr lang="en-GB" noProof="0" dirty="0"/>
              <a:t>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C40B88-0304-3730-682D-19C54BBE9F5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‹nr.›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685641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dsholder til sidefod 5" hidden="1">
            <a:extLst>
              <a:ext uri="{FF2B5EF4-FFF2-40B4-BE49-F238E27FC236}">
                <a16:creationId xmlns:a16="http://schemas.microsoft.com/office/drawing/2014/main" id="{45519855-44CB-4DC4-98A3-1F8990198CD0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Pladsholder til dato 4" hidden="1">
            <a:extLst>
              <a:ext uri="{FF2B5EF4-FFF2-40B4-BE49-F238E27FC236}">
                <a16:creationId xmlns:a16="http://schemas.microsoft.com/office/drawing/2014/main" id="{123E49E7-5D31-416E-AFF0-DB52F2D496B3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7999413" y="6227535"/>
            <a:ext cx="2642187" cy="298800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C3740E63-FE5A-40EF-8F52-2CDC77D09BC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161763" y="568799"/>
            <a:ext cx="5400000" cy="5235102"/>
          </a:xfrm>
          <a:prstGeom prst="rect">
            <a:avLst/>
          </a:prstGeom>
          <a:noFill/>
        </p:spPr>
        <p:txBody>
          <a:bodyPr tIns="648000" anchor="ctr" anchorCtr="0"/>
          <a:lstStyle>
            <a:lvl1pPr marL="0" indent="0" algn="ctr">
              <a:buNone/>
              <a:defRPr sz="1600"/>
            </a:lvl1pPr>
          </a:lstStyle>
          <a:p>
            <a:r>
              <a:rPr lang="en-GB" noProof="0" dirty="0"/>
              <a:t>Click to add picture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8DBE851D-676D-FC3A-DC08-DFB3D6559C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650" y="568799"/>
            <a:ext cx="5007599" cy="482125"/>
          </a:xfrm>
        </p:spPr>
        <p:txBody>
          <a:bodyPr/>
          <a:lstStyle/>
          <a:p>
            <a:r>
              <a:rPr lang="en-GB" noProof="0" dirty="0"/>
              <a:t>Title</a:t>
            </a:r>
            <a:endParaRPr lang="en-GB" dirty="0"/>
          </a:p>
        </p:txBody>
      </p:sp>
      <p:sp>
        <p:nvSpPr>
          <p:cNvPr id="3" name="Content Placeholder 3"/>
          <p:cNvSpPr>
            <a:spLocks noGrp="1"/>
          </p:cNvSpPr>
          <p:nvPr>
            <p:ph idx="1" hasCustomPrompt="1"/>
          </p:nvPr>
        </p:nvSpPr>
        <p:spPr>
          <a:xfrm>
            <a:off x="628649" y="1585913"/>
            <a:ext cx="5007600" cy="4217987"/>
          </a:xfrm>
          <a:prstGeom prst="rect">
            <a:avLst/>
          </a:prstGeom>
        </p:spPr>
        <p:txBody>
          <a:bodyPr/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en-GB" noProof="0" dirty="0"/>
              <a:t>Click to add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  <a:p>
            <a:pPr lvl="5"/>
            <a:r>
              <a:rPr lang="en-GB" noProof="0" dirty="0"/>
              <a:t>6</a:t>
            </a:r>
          </a:p>
          <a:p>
            <a:pPr lvl="6"/>
            <a:r>
              <a:rPr lang="en-GB" noProof="0" dirty="0"/>
              <a:t>7</a:t>
            </a:r>
          </a:p>
          <a:p>
            <a:pPr lvl="7"/>
            <a:r>
              <a:rPr lang="en-GB" noProof="0" dirty="0"/>
              <a:t>8</a:t>
            </a:r>
          </a:p>
          <a:p>
            <a:pPr lvl="8"/>
            <a:r>
              <a:rPr lang="en-GB" noProof="0" dirty="0"/>
              <a:t>9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26C56E4-DC2E-EE59-FDED-54DE419221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‹nr.›</a:t>
            </a:fld>
            <a:endParaRPr lang="en-GB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51133595-B8F1-81F2-8492-14FACAAD757E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630000" y="1050925"/>
            <a:ext cx="5006249" cy="40957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600" b="0">
                <a:solidFill>
                  <a:schemeClr val="accent1"/>
                </a:solidFill>
                <a:latin typeface="+mn-lt"/>
              </a:defRPr>
            </a:lvl1pPr>
            <a:lvl2pPr marL="0" indent="0" algn="l">
              <a:buFont typeface="Arial" panose="020B0604020202020204" pitchFamily="34" charset="0"/>
              <a:buChar char="​"/>
              <a:defRPr sz="2000" b="0">
                <a:solidFill>
                  <a:schemeClr val="bg2"/>
                </a:solidFill>
                <a:latin typeface="+mj-lt"/>
              </a:defRPr>
            </a:lvl2pPr>
            <a:lvl3pPr marL="0" indent="0" algn="l">
              <a:buFont typeface="Arial" panose="020B0604020202020204" pitchFamily="34" charset="0"/>
              <a:buChar char="​"/>
              <a:defRPr sz="2000" b="0">
                <a:solidFill>
                  <a:schemeClr val="bg2"/>
                </a:solidFill>
                <a:latin typeface="+mj-lt"/>
              </a:defRPr>
            </a:lvl3pPr>
            <a:lvl4pPr marL="0" indent="0" algn="l">
              <a:buFont typeface="Arial" panose="020B0604020202020204" pitchFamily="34" charset="0"/>
              <a:buChar char="​"/>
              <a:defRPr sz="2000" b="0">
                <a:solidFill>
                  <a:schemeClr val="bg2"/>
                </a:solidFill>
                <a:latin typeface="+mj-lt"/>
              </a:defRPr>
            </a:lvl4pPr>
            <a:lvl5pPr marL="0" indent="0" algn="l">
              <a:buFont typeface="Arial" panose="020B0604020202020204" pitchFamily="34" charset="0"/>
              <a:buChar char="​"/>
              <a:defRPr sz="2000" b="0">
                <a:solidFill>
                  <a:schemeClr val="bg2"/>
                </a:solidFill>
                <a:latin typeface="+mj-lt"/>
              </a:defRPr>
            </a:lvl5pPr>
            <a:lvl6pPr marL="0" indent="0" algn="l">
              <a:buFont typeface="Arial" panose="020B0604020202020204" pitchFamily="34" charset="0"/>
              <a:buChar char="​"/>
              <a:defRPr sz="2000" b="0">
                <a:solidFill>
                  <a:schemeClr val="bg2"/>
                </a:solidFill>
                <a:latin typeface="+mj-lt"/>
              </a:defRPr>
            </a:lvl6pPr>
            <a:lvl7pPr marL="0" indent="0" algn="l">
              <a:buFont typeface="Arial" panose="020B0604020202020204" pitchFamily="34" charset="0"/>
              <a:buChar char="​"/>
              <a:defRPr sz="2000" b="0">
                <a:solidFill>
                  <a:schemeClr val="bg2"/>
                </a:solidFill>
                <a:latin typeface="+mj-lt"/>
              </a:defRPr>
            </a:lvl7pPr>
            <a:lvl8pPr marL="0" indent="0" algn="l">
              <a:buFont typeface="Arial" panose="020B0604020202020204" pitchFamily="34" charset="0"/>
              <a:buChar char="​"/>
              <a:defRPr sz="2000" b="0">
                <a:solidFill>
                  <a:schemeClr val="bg2"/>
                </a:solidFill>
                <a:latin typeface="+mj-lt"/>
              </a:defRPr>
            </a:lvl8pPr>
            <a:lvl9pPr marL="0" indent="0" algn="l">
              <a:buFont typeface="Arial" panose="020B0604020202020204" pitchFamily="34" charset="0"/>
              <a:buChar char="​"/>
              <a:defRPr sz="2000" b="0">
                <a:solidFill>
                  <a:schemeClr val="bg2"/>
                </a:solidFill>
                <a:latin typeface="+mj-lt"/>
              </a:defRPr>
            </a:lvl9pPr>
          </a:lstStyle>
          <a:p>
            <a:r>
              <a:rPr lang="en-GB" dirty="0"/>
              <a:t>Optional subtitle</a:t>
            </a:r>
          </a:p>
        </p:txBody>
      </p:sp>
    </p:spTree>
    <p:extLst>
      <p:ext uri="{BB962C8B-B14F-4D97-AF65-F5344CB8AC3E}">
        <p14:creationId xmlns:p14="http://schemas.microsoft.com/office/powerpoint/2010/main" val="2787367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dsholder til sidefod 4" hidden="1">
            <a:extLst>
              <a:ext uri="{FF2B5EF4-FFF2-40B4-BE49-F238E27FC236}">
                <a16:creationId xmlns:a16="http://schemas.microsoft.com/office/drawing/2014/main" id="{DEC3C845-9FBA-4736-B904-F7D28392AC63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Pladsholder til dato 3" hidden="1">
            <a:extLst>
              <a:ext uri="{FF2B5EF4-FFF2-40B4-BE49-F238E27FC236}">
                <a16:creationId xmlns:a16="http://schemas.microsoft.com/office/drawing/2014/main" id="{532B0CDB-B6DA-4487-86ED-952FE43FB79E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7999413" y="6227535"/>
            <a:ext cx="2642187" cy="298800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85318E54-A7C0-43F8-8747-5AE35BED7D2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8649" y="1587600"/>
            <a:ext cx="5400000" cy="4217987"/>
          </a:xfrm>
          <a:prstGeom prst="rect">
            <a:avLst/>
          </a:prstGeom>
          <a:noFill/>
        </p:spPr>
        <p:txBody>
          <a:bodyPr tIns="648000" anchor="ctr" anchorCtr="0"/>
          <a:lstStyle>
            <a:lvl1pPr marL="0" indent="0" algn="ctr">
              <a:buNone/>
              <a:defRPr sz="1600"/>
            </a:lvl1pPr>
          </a:lstStyle>
          <a:p>
            <a:r>
              <a:rPr lang="en-GB" noProof="0" dirty="0"/>
              <a:t>Click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54629F-2516-384F-C3E1-72C9E2900D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 dirty="0"/>
              <a:t>Title</a:t>
            </a:r>
            <a:endParaRPr lang="en-GB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132735B0-7486-FC3A-BC8D-701665D1C0BC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630000" y="1050925"/>
            <a:ext cx="10933200" cy="40957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600" b="0">
                <a:solidFill>
                  <a:schemeClr val="accent1"/>
                </a:solidFill>
                <a:latin typeface="+mn-lt"/>
              </a:defRPr>
            </a:lvl1pPr>
            <a:lvl2pPr marL="0" indent="0" algn="l">
              <a:buFont typeface="Arial" panose="020B0604020202020204" pitchFamily="34" charset="0"/>
              <a:buChar char="​"/>
              <a:defRPr sz="2000" b="0">
                <a:solidFill>
                  <a:schemeClr val="bg2"/>
                </a:solidFill>
                <a:latin typeface="+mj-lt"/>
              </a:defRPr>
            </a:lvl2pPr>
            <a:lvl3pPr marL="0" indent="0" algn="l">
              <a:buFont typeface="Arial" panose="020B0604020202020204" pitchFamily="34" charset="0"/>
              <a:buChar char="​"/>
              <a:defRPr sz="2000" b="0">
                <a:solidFill>
                  <a:schemeClr val="bg2"/>
                </a:solidFill>
                <a:latin typeface="+mj-lt"/>
              </a:defRPr>
            </a:lvl3pPr>
            <a:lvl4pPr marL="0" indent="0" algn="l">
              <a:buFont typeface="Arial" panose="020B0604020202020204" pitchFamily="34" charset="0"/>
              <a:buChar char="​"/>
              <a:defRPr sz="2000" b="0">
                <a:solidFill>
                  <a:schemeClr val="bg2"/>
                </a:solidFill>
                <a:latin typeface="+mj-lt"/>
              </a:defRPr>
            </a:lvl4pPr>
            <a:lvl5pPr marL="0" indent="0" algn="l">
              <a:buFont typeface="Arial" panose="020B0604020202020204" pitchFamily="34" charset="0"/>
              <a:buChar char="​"/>
              <a:defRPr sz="2000" b="0">
                <a:solidFill>
                  <a:schemeClr val="bg2"/>
                </a:solidFill>
                <a:latin typeface="+mj-lt"/>
              </a:defRPr>
            </a:lvl5pPr>
            <a:lvl6pPr marL="0" indent="0" algn="l">
              <a:buFont typeface="Arial" panose="020B0604020202020204" pitchFamily="34" charset="0"/>
              <a:buChar char="​"/>
              <a:defRPr sz="2000" b="0">
                <a:solidFill>
                  <a:schemeClr val="bg2"/>
                </a:solidFill>
                <a:latin typeface="+mj-lt"/>
              </a:defRPr>
            </a:lvl6pPr>
            <a:lvl7pPr marL="0" indent="0" algn="l">
              <a:buFont typeface="Arial" panose="020B0604020202020204" pitchFamily="34" charset="0"/>
              <a:buChar char="​"/>
              <a:defRPr sz="2000" b="0">
                <a:solidFill>
                  <a:schemeClr val="bg2"/>
                </a:solidFill>
                <a:latin typeface="+mj-lt"/>
              </a:defRPr>
            </a:lvl7pPr>
            <a:lvl8pPr marL="0" indent="0" algn="l">
              <a:buFont typeface="Arial" panose="020B0604020202020204" pitchFamily="34" charset="0"/>
              <a:buChar char="​"/>
              <a:defRPr sz="2000" b="0">
                <a:solidFill>
                  <a:schemeClr val="bg2"/>
                </a:solidFill>
                <a:latin typeface="+mj-lt"/>
              </a:defRPr>
            </a:lvl8pPr>
            <a:lvl9pPr marL="0" indent="0" algn="l">
              <a:buFont typeface="Arial" panose="020B0604020202020204" pitchFamily="34" charset="0"/>
              <a:buChar char="​"/>
              <a:defRPr sz="2000" b="0">
                <a:solidFill>
                  <a:schemeClr val="bg2"/>
                </a:solidFill>
                <a:latin typeface="+mj-lt"/>
              </a:defRPr>
            </a:lvl9pPr>
          </a:lstStyle>
          <a:p>
            <a:r>
              <a:rPr lang="en-GB" dirty="0"/>
              <a:t>Optional subtitle</a:t>
            </a:r>
          </a:p>
        </p:txBody>
      </p:sp>
      <p:sp>
        <p:nvSpPr>
          <p:cNvPr id="3" name="Content Placeholder 3"/>
          <p:cNvSpPr>
            <a:spLocks noGrp="1"/>
          </p:cNvSpPr>
          <p:nvPr>
            <p:ph idx="1" hasCustomPrompt="1"/>
          </p:nvPr>
        </p:nvSpPr>
        <p:spPr>
          <a:xfrm>
            <a:off x="6554163" y="1587600"/>
            <a:ext cx="5007600" cy="4217987"/>
          </a:xfrm>
          <a:prstGeom prst="rect">
            <a:avLst/>
          </a:prstGeom>
        </p:spPr>
        <p:txBody>
          <a:bodyPr/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en-GB" noProof="0" dirty="0"/>
              <a:t>Click to add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  <a:p>
            <a:pPr lvl="5"/>
            <a:r>
              <a:rPr lang="en-GB" noProof="0" dirty="0"/>
              <a:t>6</a:t>
            </a:r>
          </a:p>
          <a:p>
            <a:pPr lvl="6"/>
            <a:r>
              <a:rPr lang="en-GB" noProof="0" dirty="0"/>
              <a:t>7</a:t>
            </a:r>
          </a:p>
          <a:p>
            <a:pPr lvl="7"/>
            <a:r>
              <a:rPr lang="en-GB" noProof="0" dirty="0"/>
              <a:t>8</a:t>
            </a:r>
          </a:p>
          <a:p>
            <a:pPr lvl="8"/>
            <a:r>
              <a:rPr lang="en-GB" noProof="0" dirty="0"/>
              <a:t>9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F6925CB-67BB-07F9-6752-0B1A837BC54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‹nr.›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906669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,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dsholder til sidefod 4" hidden="1">
            <a:extLst>
              <a:ext uri="{FF2B5EF4-FFF2-40B4-BE49-F238E27FC236}">
                <a16:creationId xmlns:a16="http://schemas.microsoft.com/office/drawing/2014/main" id="{22B10D70-E1B6-4BB2-9C55-48F0C0F9D09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Pladsholder til dato 3" hidden="1">
            <a:extLst>
              <a:ext uri="{FF2B5EF4-FFF2-40B4-BE49-F238E27FC236}">
                <a16:creationId xmlns:a16="http://schemas.microsoft.com/office/drawing/2014/main" id="{B8FAAC1E-3398-4ABC-A52A-664F6BC84582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7999413" y="6227535"/>
            <a:ext cx="2642187" cy="298800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EA1494-E98C-2074-F014-BEFD4F239A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 dirty="0"/>
              <a:t>Title</a:t>
            </a:r>
            <a:endParaRPr lang="en-GB" dirty="0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9B584644-661D-06C4-E5F9-1DB573785BB0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630000" y="1050925"/>
            <a:ext cx="10933200" cy="40957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600" b="0">
                <a:solidFill>
                  <a:schemeClr val="accent1"/>
                </a:solidFill>
                <a:latin typeface="+mn-lt"/>
              </a:defRPr>
            </a:lvl1pPr>
            <a:lvl2pPr marL="0" indent="0" algn="l">
              <a:buFont typeface="Arial" panose="020B0604020202020204" pitchFamily="34" charset="0"/>
              <a:buChar char="​"/>
              <a:defRPr sz="2000" b="0">
                <a:solidFill>
                  <a:schemeClr val="bg2"/>
                </a:solidFill>
                <a:latin typeface="+mj-lt"/>
              </a:defRPr>
            </a:lvl2pPr>
            <a:lvl3pPr marL="0" indent="0" algn="l">
              <a:buFont typeface="Arial" panose="020B0604020202020204" pitchFamily="34" charset="0"/>
              <a:buChar char="​"/>
              <a:defRPr sz="2000" b="0">
                <a:solidFill>
                  <a:schemeClr val="bg2"/>
                </a:solidFill>
                <a:latin typeface="+mj-lt"/>
              </a:defRPr>
            </a:lvl3pPr>
            <a:lvl4pPr marL="0" indent="0" algn="l">
              <a:buFont typeface="Arial" panose="020B0604020202020204" pitchFamily="34" charset="0"/>
              <a:buChar char="​"/>
              <a:defRPr sz="2000" b="0">
                <a:solidFill>
                  <a:schemeClr val="bg2"/>
                </a:solidFill>
                <a:latin typeface="+mj-lt"/>
              </a:defRPr>
            </a:lvl4pPr>
            <a:lvl5pPr marL="0" indent="0" algn="l">
              <a:buFont typeface="Arial" panose="020B0604020202020204" pitchFamily="34" charset="0"/>
              <a:buChar char="​"/>
              <a:defRPr sz="2000" b="0">
                <a:solidFill>
                  <a:schemeClr val="bg2"/>
                </a:solidFill>
                <a:latin typeface="+mj-lt"/>
              </a:defRPr>
            </a:lvl5pPr>
            <a:lvl6pPr marL="0" indent="0" algn="l">
              <a:buFont typeface="Arial" panose="020B0604020202020204" pitchFamily="34" charset="0"/>
              <a:buChar char="​"/>
              <a:defRPr sz="2000" b="0">
                <a:solidFill>
                  <a:schemeClr val="bg2"/>
                </a:solidFill>
                <a:latin typeface="+mj-lt"/>
              </a:defRPr>
            </a:lvl6pPr>
            <a:lvl7pPr marL="0" indent="0" algn="l">
              <a:buFont typeface="Arial" panose="020B0604020202020204" pitchFamily="34" charset="0"/>
              <a:buChar char="​"/>
              <a:defRPr sz="2000" b="0">
                <a:solidFill>
                  <a:schemeClr val="bg2"/>
                </a:solidFill>
                <a:latin typeface="+mj-lt"/>
              </a:defRPr>
            </a:lvl7pPr>
            <a:lvl8pPr marL="0" indent="0" algn="l">
              <a:buFont typeface="Arial" panose="020B0604020202020204" pitchFamily="34" charset="0"/>
              <a:buChar char="​"/>
              <a:defRPr sz="2000" b="0">
                <a:solidFill>
                  <a:schemeClr val="bg2"/>
                </a:solidFill>
                <a:latin typeface="+mj-lt"/>
              </a:defRPr>
            </a:lvl8pPr>
            <a:lvl9pPr marL="0" indent="0" algn="l">
              <a:buFont typeface="Arial" panose="020B0604020202020204" pitchFamily="34" charset="0"/>
              <a:buChar char="​"/>
              <a:defRPr sz="2000" b="0">
                <a:solidFill>
                  <a:schemeClr val="bg2"/>
                </a:solidFill>
                <a:latin typeface="+mj-lt"/>
              </a:defRPr>
            </a:lvl9pPr>
          </a:lstStyle>
          <a:p>
            <a:r>
              <a:rPr lang="en-GB" dirty="0"/>
              <a:t>Optional subtitle</a:t>
            </a:r>
          </a:p>
        </p:txBody>
      </p:sp>
      <p:sp>
        <p:nvSpPr>
          <p:cNvPr id="3" name="Content Placeholder 3"/>
          <p:cNvSpPr>
            <a:spLocks noGrp="1"/>
          </p:cNvSpPr>
          <p:nvPr>
            <p:ph idx="1" hasCustomPrompt="1"/>
          </p:nvPr>
        </p:nvSpPr>
        <p:spPr>
          <a:xfrm>
            <a:off x="628649" y="1587600"/>
            <a:ext cx="5007425" cy="4217987"/>
          </a:xfrm>
          <a:prstGeom prst="rect">
            <a:avLst/>
          </a:prstGeom>
        </p:spPr>
        <p:txBody>
          <a:bodyPr/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en-GB" noProof="0" dirty="0"/>
              <a:t>Click to add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  <a:p>
            <a:pPr lvl="5"/>
            <a:r>
              <a:rPr lang="en-GB" noProof="0" dirty="0"/>
              <a:t>6</a:t>
            </a:r>
          </a:p>
          <a:p>
            <a:pPr lvl="6"/>
            <a:r>
              <a:rPr lang="en-GB" noProof="0" dirty="0"/>
              <a:t>7</a:t>
            </a:r>
          </a:p>
          <a:p>
            <a:pPr lvl="7"/>
            <a:r>
              <a:rPr lang="en-GB" noProof="0" dirty="0"/>
              <a:t>8</a:t>
            </a:r>
          </a:p>
          <a:p>
            <a:pPr lvl="8"/>
            <a:r>
              <a:rPr lang="en-GB" noProof="0" dirty="0"/>
              <a:t>9</a:t>
            </a:r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17CE2ECF-AF40-4809-BD16-DFC59D53926E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554337" y="1587600"/>
            <a:ext cx="5007426" cy="4217987"/>
          </a:xfrm>
          <a:prstGeom prst="rect">
            <a:avLst/>
          </a:prstGeom>
        </p:spPr>
        <p:txBody>
          <a:bodyPr/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en-GB" noProof="0" dirty="0"/>
              <a:t>Click to add text</a:t>
            </a:r>
            <a:endParaRPr lang="en-GB" dirty="0"/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  <a:p>
            <a:pPr lvl="5"/>
            <a:r>
              <a:rPr lang="en-GB" noProof="0" dirty="0"/>
              <a:t>6</a:t>
            </a:r>
          </a:p>
          <a:p>
            <a:pPr lvl="6"/>
            <a:r>
              <a:rPr lang="en-GB" noProof="0" dirty="0"/>
              <a:t>7</a:t>
            </a:r>
          </a:p>
          <a:p>
            <a:pPr lvl="7"/>
            <a:r>
              <a:rPr lang="en-GB" noProof="0" dirty="0"/>
              <a:t>8</a:t>
            </a:r>
          </a:p>
          <a:p>
            <a:pPr lvl="8"/>
            <a:r>
              <a:rPr lang="en-GB" noProof="0" dirty="0"/>
              <a:t>9</a:t>
            </a:r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AF75201-3CA8-262D-D068-1701A3D72A1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‹nr.›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437823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,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dsholder til sidefod 10" hidden="1">
            <a:extLst>
              <a:ext uri="{FF2B5EF4-FFF2-40B4-BE49-F238E27FC236}">
                <a16:creationId xmlns:a16="http://schemas.microsoft.com/office/drawing/2014/main" id="{56089A7A-36B1-434A-A101-A270B71ACD3B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2" name="Pladsholder til dato 1" hidden="1">
            <a:extLst>
              <a:ext uri="{FF2B5EF4-FFF2-40B4-BE49-F238E27FC236}">
                <a16:creationId xmlns:a16="http://schemas.microsoft.com/office/drawing/2014/main" id="{3DE14B33-B4DC-456C-B16F-511DE7A9EB8F}"/>
              </a:ext>
            </a:extLst>
          </p:cNvPr>
          <p:cNvSpPr>
            <a:spLocks noGrp="1"/>
          </p:cNvSpPr>
          <p:nvPr>
            <p:ph type="dt" sz="half" idx="18"/>
          </p:nvPr>
        </p:nvSpPr>
        <p:spPr>
          <a:xfrm>
            <a:off x="7999413" y="6227535"/>
            <a:ext cx="2642187" cy="298800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E470D77-85EC-988C-CDCC-2BB8DB7182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 dirty="0"/>
              <a:t>Title</a:t>
            </a:r>
            <a:endParaRPr lang="en-GB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B4295762-C078-87A5-37D6-B8B6835D5E9E}"/>
              </a:ext>
            </a:extLst>
          </p:cNvPr>
          <p:cNvSpPr>
            <a:spLocks noGrp="1"/>
          </p:cNvSpPr>
          <p:nvPr>
            <p:ph type="subTitle" idx="21" hasCustomPrompt="1"/>
          </p:nvPr>
        </p:nvSpPr>
        <p:spPr>
          <a:xfrm>
            <a:off x="630000" y="1050925"/>
            <a:ext cx="10933200" cy="40957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600" b="0">
                <a:solidFill>
                  <a:schemeClr val="accent1"/>
                </a:solidFill>
                <a:latin typeface="+mn-lt"/>
              </a:defRPr>
            </a:lvl1pPr>
            <a:lvl2pPr marL="0" indent="0" algn="l">
              <a:buFont typeface="Arial" panose="020B0604020202020204" pitchFamily="34" charset="0"/>
              <a:buChar char="​"/>
              <a:defRPr sz="2000" b="0">
                <a:solidFill>
                  <a:schemeClr val="bg2"/>
                </a:solidFill>
                <a:latin typeface="+mj-lt"/>
              </a:defRPr>
            </a:lvl2pPr>
            <a:lvl3pPr marL="0" indent="0" algn="l">
              <a:buFont typeface="Arial" panose="020B0604020202020204" pitchFamily="34" charset="0"/>
              <a:buChar char="​"/>
              <a:defRPr sz="2000" b="0">
                <a:solidFill>
                  <a:schemeClr val="bg2"/>
                </a:solidFill>
                <a:latin typeface="+mj-lt"/>
              </a:defRPr>
            </a:lvl3pPr>
            <a:lvl4pPr marL="0" indent="0" algn="l">
              <a:buFont typeface="Arial" panose="020B0604020202020204" pitchFamily="34" charset="0"/>
              <a:buChar char="​"/>
              <a:defRPr sz="2000" b="0">
                <a:solidFill>
                  <a:schemeClr val="bg2"/>
                </a:solidFill>
                <a:latin typeface="+mj-lt"/>
              </a:defRPr>
            </a:lvl4pPr>
            <a:lvl5pPr marL="0" indent="0" algn="l">
              <a:buFont typeface="Arial" panose="020B0604020202020204" pitchFamily="34" charset="0"/>
              <a:buChar char="​"/>
              <a:defRPr sz="2000" b="0">
                <a:solidFill>
                  <a:schemeClr val="bg2"/>
                </a:solidFill>
                <a:latin typeface="+mj-lt"/>
              </a:defRPr>
            </a:lvl5pPr>
            <a:lvl6pPr marL="0" indent="0" algn="l">
              <a:buFont typeface="Arial" panose="020B0604020202020204" pitchFamily="34" charset="0"/>
              <a:buChar char="​"/>
              <a:defRPr sz="2000" b="0">
                <a:solidFill>
                  <a:schemeClr val="bg2"/>
                </a:solidFill>
                <a:latin typeface="+mj-lt"/>
              </a:defRPr>
            </a:lvl6pPr>
            <a:lvl7pPr marL="0" indent="0" algn="l">
              <a:buFont typeface="Arial" panose="020B0604020202020204" pitchFamily="34" charset="0"/>
              <a:buChar char="​"/>
              <a:defRPr sz="2000" b="0">
                <a:solidFill>
                  <a:schemeClr val="bg2"/>
                </a:solidFill>
                <a:latin typeface="+mj-lt"/>
              </a:defRPr>
            </a:lvl7pPr>
            <a:lvl8pPr marL="0" indent="0" algn="l">
              <a:buFont typeface="Arial" panose="020B0604020202020204" pitchFamily="34" charset="0"/>
              <a:buChar char="​"/>
              <a:defRPr sz="2000" b="0">
                <a:solidFill>
                  <a:schemeClr val="bg2"/>
                </a:solidFill>
                <a:latin typeface="+mj-lt"/>
              </a:defRPr>
            </a:lvl8pPr>
            <a:lvl9pPr marL="0" indent="0" algn="l">
              <a:buFont typeface="Arial" panose="020B0604020202020204" pitchFamily="34" charset="0"/>
              <a:buChar char="​"/>
              <a:defRPr sz="2000" b="0">
                <a:solidFill>
                  <a:schemeClr val="bg2"/>
                </a:solidFill>
                <a:latin typeface="+mj-lt"/>
              </a:defRPr>
            </a:lvl9pPr>
          </a:lstStyle>
          <a:p>
            <a:r>
              <a:rPr lang="en-GB" dirty="0"/>
              <a:t>Optional subtitle</a:t>
            </a:r>
          </a:p>
        </p:txBody>
      </p:sp>
      <p:sp>
        <p:nvSpPr>
          <p:cNvPr id="3" name="Content Placeholder 3"/>
          <p:cNvSpPr>
            <a:spLocks noGrp="1"/>
          </p:cNvSpPr>
          <p:nvPr>
            <p:ph idx="1" hasCustomPrompt="1"/>
          </p:nvPr>
        </p:nvSpPr>
        <p:spPr>
          <a:xfrm>
            <a:off x="628649" y="1587600"/>
            <a:ext cx="3556800" cy="4219200"/>
          </a:xfrm>
          <a:prstGeom prst="rect">
            <a:avLst/>
          </a:prstGeom>
          <a:noFill/>
        </p:spPr>
        <p:txBody>
          <a:bodyPr lIns="0" tIns="0" rIns="0" bIns="0"/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en-GB" noProof="0" dirty="0"/>
              <a:t>Click to add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  <a:p>
            <a:pPr lvl="5"/>
            <a:r>
              <a:rPr lang="en-GB" noProof="0" dirty="0"/>
              <a:t>6</a:t>
            </a:r>
          </a:p>
          <a:p>
            <a:pPr lvl="6"/>
            <a:r>
              <a:rPr lang="en-GB" noProof="0" dirty="0"/>
              <a:t>7</a:t>
            </a:r>
          </a:p>
          <a:p>
            <a:pPr lvl="7"/>
            <a:r>
              <a:rPr lang="en-GB" noProof="0" dirty="0"/>
              <a:t>8</a:t>
            </a:r>
          </a:p>
          <a:p>
            <a:pPr lvl="8"/>
            <a:r>
              <a:rPr lang="en-GB" noProof="0" dirty="0"/>
              <a:t>9</a:t>
            </a:r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17CE2ECF-AF40-4809-BD16-DFC59D53926E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316806" y="1587600"/>
            <a:ext cx="3556800" cy="4219200"/>
          </a:xfrm>
          <a:prstGeom prst="rect">
            <a:avLst/>
          </a:prstGeom>
          <a:noFill/>
        </p:spPr>
        <p:txBody>
          <a:bodyPr lIns="0" tIns="0" rIns="0" bIns="0"/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en-GB" noProof="0" dirty="0"/>
              <a:t>Click to add text</a:t>
            </a:r>
            <a:endParaRPr lang="en-GB" dirty="0"/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  <a:p>
            <a:pPr lvl="5"/>
            <a:r>
              <a:rPr lang="en-GB" noProof="0" dirty="0"/>
              <a:t>6</a:t>
            </a:r>
          </a:p>
          <a:p>
            <a:pPr lvl="6"/>
            <a:r>
              <a:rPr lang="en-GB" noProof="0" dirty="0"/>
              <a:t>7</a:t>
            </a:r>
          </a:p>
          <a:p>
            <a:pPr lvl="7"/>
            <a:r>
              <a:rPr lang="en-GB" noProof="0" dirty="0"/>
              <a:t>8</a:t>
            </a:r>
          </a:p>
          <a:p>
            <a:pPr lvl="8"/>
            <a:r>
              <a:rPr lang="en-GB" noProof="0" dirty="0"/>
              <a:t>9</a:t>
            </a:r>
            <a:endParaRPr lang="en-GB" dirty="0"/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9A42D6F0-A4EA-4276-A4AC-9D1AB4342CE2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8004963" y="1587600"/>
            <a:ext cx="3556800" cy="4219200"/>
          </a:xfrm>
          <a:prstGeom prst="rect">
            <a:avLst/>
          </a:prstGeom>
          <a:noFill/>
        </p:spPr>
        <p:txBody>
          <a:bodyPr lIns="0" tIns="0" rIns="0" bIns="0"/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en-GB" noProof="0" dirty="0"/>
              <a:t>Click to add text</a:t>
            </a:r>
            <a:endParaRPr lang="en-GB" dirty="0"/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  <a:p>
            <a:pPr lvl="5"/>
            <a:r>
              <a:rPr lang="en-GB" noProof="0" dirty="0"/>
              <a:t>6</a:t>
            </a:r>
          </a:p>
          <a:p>
            <a:pPr lvl="6"/>
            <a:r>
              <a:rPr lang="en-GB" noProof="0" dirty="0"/>
              <a:t>7</a:t>
            </a:r>
          </a:p>
          <a:p>
            <a:pPr lvl="7"/>
            <a:r>
              <a:rPr lang="en-GB" noProof="0" dirty="0"/>
              <a:t>8</a:t>
            </a:r>
          </a:p>
          <a:p>
            <a:pPr lvl="8"/>
            <a:r>
              <a:rPr lang="en-GB" noProof="0" dirty="0"/>
              <a:t>9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EC1CB7-0173-C789-673A-C3D991CF0746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‹nr.›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967608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13" Type="http://schemas.openxmlformats.org/officeDocument/2006/relationships/image" Target="../media/image11.svg"/><Relationship Id="rId3" Type="http://schemas.openxmlformats.org/officeDocument/2006/relationships/slideLayout" Target="../slideLayouts/slideLayout7.xml"/><Relationship Id="rId7" Type="http://schemas.openxmlformats.org/officeDocument/2006/relationships/slideLayout" Target="../slideLayouts/slideLayout11.xml"/><Relationship Id="rId12" Type="http://schemas.openxmlformats.org/officeDocument/2006/relationships/image" Target="../media/image10.png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4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image" Target="../media/image11.svg"/><Relationship Id="rId5" Type="http://schemas.openxmlformats.org/officeDocument/2006/relationships/slideLayout" Target="../slideLayouts/slideLayout19.xml"/><Relationship Id="rId10" Type="http://schemas.openxmlformats.org/officeDocument/2006/relationships/image" Target="../media/image10.png"/><Relationship Id="rId4" Type="http://schemas.openxmlformats.org/officeDocument/2006/relationships/slideLayout" Target="../slideLayouts/slideLayout18.xml"/><Relationship Id="rId9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slideLayout" Target="../slideLayouts/slideLayout25.xml"/><Relationship Id="rId7" Type="http://schemas.openxmlformats.org/officeDocument/2006/relationships/theme" Target="../theme/theme4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6.xml"/><Relationship Id="rId9" Type="http://schemas.openxmlformats.org/officeDocument/2006/relationships/image" Target="../media/image11.svg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11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6">
            <a:extLst>
              <a:ext uri="{FF2B5EF4-FFF2-40B4-BE49-F238E27FC236}">
                <a16:creationId xmlns:a16="http://schemas.microsoft.com/office/drawing/2014/main" id="{C9392247-CE23-49BB-A39E-64C7575BE4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68799"/>
            <a:ext cx="10933113" cy="482125"/>
          </a:xfrm>
          <a:prstGeom prst="rect">
            <a:avLst/>
          </a:prstGeom>
        </p:spPr>
        <p:txBody>
          <a:bodyPr vert="horz" lIns="0" tIns="18000" rIns="0" bIns="0" rtlCol="0" anchor="t" anchorCtr="0">
            <a:noAutofit/>
          </a:bodyPr>
          <a:lstStyle/>
          <a:p>
            <a:r>
              <a:rPr lang="en-GB" dirty="0"/>
              <a:t>Click to add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585913"/>
            <a:ext cx="10933113" cy="421798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noProof="0" dirty="0"/>
              <a:t>Level 1 (Enter+TAB for next text level, SHIFT+TAB to go back in levels)</a:t>
            </a:r>
          </a:p>
          <a:p>
            <a:pPr lvl="1"/>
            <a:r>
              <a:rPr lang="en-GB" noProof="0" dirty="0"/>
              <a:t>Level 2</a:t>
            </a:r>
          </a:p>
          <a:p>
            <a:pPr lvl="2"/>
            <a:r>
              <a:rPr lang="en-GB" noProof="0" dirty="0"/>
              <a:t>Level 3</a:t>
            </a:r>
          </a:p>
          <a:p>
            <a:pPr lvl="3"/>
            <a:r>
              <a:rPr lang="en-GB" noProof="0" dirty="0"/>
              <a:t>Level 4, Header</a:t>
            </a:r>
          </a:p>
          <a:p>
            <a:pPr lvl="4"/>
            <a:r>
              <a:rPr lang="en-GB" noProof="0" dirty="0"/>
              <a:t>Level 5, Body</a:t>
            </a:r>
          </a:p>
          <a:p>
            <a:pPr lvl="5"/>
            <a:r>
              <a:rPr lang="en-GB" noProof="0" dirty="0"/>
              <a:t>Level 6, Title</a:t>
            </a:r>
          </a:p>
          <a:p>
            <a:pPr lvl="6"/>
            <a:r>
              <a:rPr lang="en-GB" noProof="0" dirty="0"/>
              <a:t>Level 7, Picture text</a:t>
            </a:r>
          </a:p>
          <a:p>
            <a:pPr lvl="7"/>
            <a:r>
              <a:rPr lang="en-GB" noProof="0" dirty="0"/>
              <a:t>Level 8, Body</a:t>
            </a:r>
          </a:p>
          <a:p>
            <a:pPr lvl="8"/>
            <a:r>
              <a:rPr lang="en-GB" noProof="0" dirty="0"/>
              <a:t>Level 9, infographic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643F1B6-0743-4D14-8B95-B030120DE5D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999413" y="6227535"/>
            <a:ext cx="2642187" cy="2988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lnSpc>
                <a:spcPts val="1200"/>
              </a:lnSpc>
              <a:defRPr sz="1000">
                <a:solidFill>
                  <a:schemeClr val="accent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942516E-ED5A-4F68-B285-E8D0CC42F9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63250" y="6227535"/>
            <a:ext cx="798513" cy="2988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lnSpc>
                <a:spcPts val="1200"/>
              </a:lnSpc>
              <a:defRPr sz="1000">
                <a:solidFill>
                  <a:schemeClr val="accent1"/>
                </a:solidFill>
                <a:latin typeface="+mn-lt"/>
              </a:defRPr>
            </a:lvl1pPr>
          </a:lstStyle>
          <a:p>
            <a:fld id="{23AA811B-2EBD-4900-905E-5BE206449611}" type="slidenum">
              <a:rPr lang="en-GB" smtClean="0"/>
              <a:pPr/>
              <a:t>‹nr.›</a:t>
            </a:fld>
            <a:endParaRPr lang="en-GB" dirty="0"/>
          </a:p>
        </p:txBody>
      </p:sp>
      <p:sp>
        <p:nvSpPr>
          <p:cNvPr id="27" name="Footer Placeholder 8" hidden="1">
            <a:extLst>
              <a:ext uri="{FF2B5EF4-FFF2-40B4-BE49-F238E27FC236}">
                <a16:creationId xmlns:a16="http://schemas.microsoft.com/office/drawing/2014/main" id="{BD74C2B0-B135-4F93-8A84-88552FEF54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858000"/>
            <a:ext cx="0" cy="0"/>
          </a:xfrm>
          <a:prstGeom prst="rect">
            <a:avLst/>
          </a:prstGeom>
        </p:spPr>
        <p:txBody>
          <a:bodyPr/>
          <a:lstStyle>
            <a:lvl1pPr>
              <a:defRPr sz="100">
                <a:noFill/>
              </a:defRPr>
            </a:lvl1pPr>
          </a:lstStyle>
          <a:p>
            <a:endParaRPr lang="en-GB" dirty="0"/>
          </a:p>
        </p:txBody>
      </p:sp>
      <p:grpSp>
        <p:nvGrpSpPr>
          <p:cNvPr id="10" name="Group grid" hidden="1">
            <a:extLst>
              <a:ext uri="{FF2B5EF4-FFF2-40B4-BE49-F238E27FC236}">
                <a16:creationId xmlns:a16="http://schemas.microsoft.com/office/drawing/2014/main" id="{236869F2-2340-4104-885A-21B9A5D6DA3A}"/>
              </a:ext>
            </a:extLst>
          </p:cNvPr>
          <p:cNvGrpSpPr/>
          <p:nvPr userDrawn="1"/>
        </p:nvGrpSpPr>
        <p:grpSpPr>
          <a:xfrm>
            <a:off x="0" y="-2"/>
            <a:ext cx="12192000" cy="6858000"/>
            <a:chOff x="0" y="-2"/>
            <a:chExt cx="12192000" cy="6858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56C3038-E30C-4076-A49C-ADF815AA68A6}"/>
                </a:ext>
              </a:extLst>
            </p:cNvPr>
            <p:cNvSpPr/>
            <p:nvPr/>
          </p:nvSpPr>
          <p:spPr>
            <a:xfrm>
              <a:off x="0" y="-2"/>
              <a:ext cx="630000" cy="630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000" dirty="0"/>
            </a:p>
            <a:p>
              <a:pPr algn="ctr"/>
              <a:endParaRPr lang="en-GB" sz="2000" dirty="0" err="1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95B0B59-410F-436C-9A1F-85E66EE10127}"/>
                </a:ext>
              </a:extLst>
            </p:cNvPr>
            <p:cNvSpPr/>
            <p:nvPr/>
          </p:nvSpPr>
          <p:spPr>
            <a:xfrm>
              <a:off x="630000" y="-2"/>
              <a:ext cx="800100" cy="105251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000" dirty="0" err="1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247A615-E0A9-480B-B736-1F9785BDE822}"/>
                </a:ext>
              </a:extLst>
            </p:cNvPr>
            <p:cNvSpPr/>
            <p:nvPr/>
          </p:nvSpPr>
          <p:spPr>
            <a:xfrm>
              <a:off x="1422000" y="-2"/>
              <a:ext cx="127170" cy="146050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000" dirty="0" err="1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7CE3F56-5D46-4E97-9DF7-44055CEC7848}"/>
                </a:ext>
              </a:extLst>
            </p:cNvPr>
            <p:cNvSpPr/>
            <p:nvPr/>
          </p:nvSpPr>
          <p:spPr>
            <a:xfrm>
              <a:off x="1551273" y="-2"/>
              <a:ext cx="800100" cy="15875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000" dirty="0" err="1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43C6383-3D12-40E0-BA20-96A66BC2EE15}"/>
                </a:ext>
              </a:extLst>
            </p:cNvPr>
            <p:cNvSpPr/>
            <p:nvPr/>
          </p:nvSpPr>
          <p:spPr>
            <a:xfrm>
              <a:off x="2472546" y="-2"/>
              <a:ext cx="800100" cy="241300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000" dirty="0" err="1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E473B1A-DB28-49BC-92E6-55060E011E91}"/>
                </a:ext>
              </a:extLst>
            </p:cNvPr>
            <p:cNvSpPr/>
            <p:nvPr/>
          </p:nvSpPr>
          <p:spPr>
            <a:xfrm>
              <a:off x="3393819" y="-2"/>
              <a:ext cx="800100" cy="254000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000" dirty="0" err="1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A02180B-1E80-474B-94E1-D7B0B56E01F1}"/>
                </a:ext>
              </a:extLst>
            </p:cNvPr>
            <p:cNvSpPr/>
            <p:nvPr/>
          </p:nvSpPr>
          <p:spPr>
            <a:xfrm>
              <a:off x="4315092" y="-2"/>
              <a:ext cx="800100" cy="33655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000" dirty="0" err="1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A7F0DD8-9E46-4003-B3A1-DBE2BADA40C6}"/>
                </a:ext>
              </a:extLst>
            </p:cNvPr>
            <p:cNvSpPr/>
            <p:nvPr/>
          </p:nvSpPr>
          <p:spPr>
            <a:xfrm>
              <a:off x="5236365" y="-2"/>
              <a:ext cx="800100" cy="34925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000" dirty="0" err="1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A60EB1B1-CD43-4A11-83E4-E99EF89F202B}"/>
                </a:ext>
              </a:extLst>
            </p:cNvPr>
            <p:cNvSpPr/>
            <p:nvPr/>
          </p:nvSpPr>
          <p:spPr>
            <a:xfrm>
              <a:off x="6157638" y="-2"/>
              <a:ext cx="800100" cy="4318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000" dirty="0" err="1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EDF5A32-4192-43E5-9296-AAD6FD4C8DBC}"/>
                </a:ext>
              </a:extLst>
            </p:cNvPr>
            <p:cNvSpPr/>
            <p:nvPr/>
          </p:nvSpPr>
          <p:spPr>
            <a:xfrm>
              <a:off x="7078911" y="-2"/>
              <a:ext cx="800100" cy="4445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000" dirty="0" err="1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4E638EC9-C1BF-471A-8D32-709C5E5D83A2}"/>
                </a:ext>
              </a:extLst>
            </p:cNvPr>
            <p:cNvSpPr/>
            <p:nvPr/>
          </p:nvSpPr>
          <p:spPr>
            <a:xfrm>
              <a:off x="8000184" y="-2"/>
              <a:ext cx="800100" cy="52705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000" dirty="0" err="1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4BD2048-02F9-4903-95DB-8FC8D0F02ECD}"/>
                </a:ext>
              </a:extLst>
            </p:cNvPr>
            <p:cNvSpPr/>
            <p:nvPr/>
          </p:nvSpPr>
          <p:spPr>
            <a:xfrm>
              <a:off x="8921457" y="-2"/>
              <a:ext cx="800100" cy="53975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000" dirty="0" err="1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18AADF1-B6AF-4167-80E8-A48442546CA4}"/>
                </a:ext>
              </a:extLst>
            </p:cNvPr>
            <p:cNvSpPr/>
            <p:nvPr/>
          </p:nvSpPr>
          <p:spPr>
            <a:xfrm>
              <a:off x="9842730" y="-2"/>
              <a:ext cx="800100" cy="580548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000" dirty="0" err="1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7E8D195-CAA4-4E7C-BDEB-FDAF8992AB08}"/>
                </a:ext>
              </a:extLst>
            </p:cNvPr>
            <p:cNvSpPr/>
            <p:nvPr/>
          </p:nvSpPr>
          <p:spPr>
            <a:xfrm>
              <a:off x="10764000" y="-2"/>
              <a:ext cx="799200" cy="6228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000" dirty="0" err="1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CA5799E-9EDE-45B5-AB10-E5FFF8BAFD3F}"/>
                </a:ext>
              </a:extLst>
            </p:cNvPr>
            <p:cNvSpPr/>
            <p:nvPr/>
          </p:nvSpPr>
          <p:spPr>
            <a:xfrm>
              <a:off x="11562000" y="-2"/>
              <a:ext cx="630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000" dirty="0"/>
            </a:p>
            <a:p>
              <a:pPr algn="ctr"/>
              <a:endParaRPr lang="en-GB" sz="2000" dirty="0" err="1"/>
            </a:p>
          </p:txBody>
        </p:sp>
      </p:grpSp>
    </p:spTree>
    <p:extLst>
      <p:ext uri="{BB962C8B-B14F-4D97-AF65-F5344CB8AC3E}">
        <p14:creationId xmlns:p14="http://schemas.microsoft.com/office/powerpoint/2010/main" val="1809999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3" r:id="rId1"/>
    <p:sldLayoutId id="2147483729" r:id="rId2"/>
    <p:sldLayoutId id="2147483774" r:id="rId3"/>
    <p:sldLayoutId id="2147483775" r:id="rId4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3600" b="1" kern="1200" cap="none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80000" indent="-180000" algn="l" defTabSz="9144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SzPct val="80000"/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60000" indent="-180000" algn="l" defTabSz="9144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SzPct val="80000"/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540000" indent="-180000" algn="l" defTabSz="9144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SzPct val="80000"/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​"/>
        <a:defRPr sz="16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​"/>
        <a:tabLst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85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​"/>
        <a:defRPr sz="3600" b="1" kern="1200">
          <a:solidFill>
            <a:schemeClr val="accent1"/>
          </a:solidFill>
          <a:latin typeface="+mj-lt"/>
          <a:ea typeface="+mn-ea"/>
          <a:cs typeface="+mn-cs"/>
        </a:defRPr>
      </a:lvl6pPr>
      <a:lvl7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​"/>
        <a:defRPr sz="1200" b="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18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SzPct val="80000"/>
        <a:buFont typeface="Wingdings" panose="05000000000000000000" pitchFamily="2" charset="2"/>
        <a:buChar char="§"/>
        <a:defRPr sz="16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7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​"/>
        <a:defRPr sz="8000" b="1" kern="1200" cap="all" baseline="0">
          <a:solidFill>
            <a:schemeClr val="accent1"/>
          </a:solidFill>
          <a:latin typeface="+mj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396" userDrawn="1">
          <p15:clr>
            <a:srgbClr val="F26B43"/>
          </p15:clr>
        </p15:guide>
        <p15:guide id="4" orient="horz" pos="355" userDrawn="1">
          <p15:clr>
            <a:srgbClr val="F26B43"/>
          </p15:clr>
        </p15:guide>
        <p15:guide id="6" orient="horz" pos="662" userDrawn="1">
          <p15:clr>
            <a:srgbClr val="A4A3A4"/>
          </p15:clr>
        </p15:guide>
        <p15:guide id="7" pos="895" userDrawn="1">
          <p15:clr>
            <a:srgbClr val="A4A3A4"/>
          </p15:clr>
        </p15:guide>
        <p15:guide id="9" orient="horz" pos="920" userDrawn="1">
          <p15:clr>
            <a:srgbClr val="A4A3A4"/>
          </p15:clr>
        </p15:guide>
        <p15:guide id="10" pos="977" userDrawn="1">
          <p15:clr>
            <a:srgbClr val="A4A3A4"/>
          </p15:clr>
        </p15:guide>
        <p15:guide id="11" pos="1481" userDrawn="1">
          <p15:clr>
            <a:srgbClr val="A4A3A4"/>
          </p15:clr>
        </p15:guide>
        <p15:guide id="12" orient="horz" pos="999" userDrawn="1">
          <p15:clr>
            <a:srgbClr val="F26B43"/>
          </p15:clr>
        </p15:guide>
        <p15:guide id="13" pos="1549" userDrawn="1">
          <p15:clr>
            <a:srgbClr val="A4A3A4"/>
          </p15:clr>
        </p15:guide>
        <p15:guide id="14" pos="2061" userDrawn="1">
          <p15:clr>
            <a:srgbClr val="A4A3A4"/>
          </p15:clr>
        </p15:guide>
        <p15:guide id="15" orient="horz" pos="1520" userDrawn="1">
          <p15:clr>
            <a:srgbClr val="A4A3A4"/>
          </p15:clr>
        </p15:guide>
        <p15:guide id="16" pos="2137" userDrawn="1">
          <p15:clr>
            <a:srgbClr val="A4A3A4"/>
          </p15:clr>
        </p15:guide>
        <p15:guide id="17" pos="2641" userDrawn="1">
          <p15:clr>
            <a:srgbClr val="A4A3A4"/>
          </p15:clr>
        </p15:guide>
        <p15:guide id="18" orient="horz" pos="1600" userDrawn="1">
          <p15:clr>
            <a:srgbClr val="A4A3A4"/>
          </p15:clr>
        </p15:guide>
        <p15:guide id="19" pos="2718" userDrawn="1">
          <p15:clr>
            <a:srgbClr val="A4A3A4"/>
          </p15:clr>
        </p15:guide>
        <p15:guide id="20" pos="3222" userDrawn="1">
          <p15:clr>
            <a:srgbClr val="A4A3A4"/>
          </p15:clr>
        </p15:guide>
        <p15:guide id="21" orient="horz" pos="2119" userDrawn="1">
          <p15:clr>
            <a:srgbClr val="A4A3A4"/>
          </p15:clr>
        </p15:guide>
        <p15:guide id="22" pos="3298" userDrawn="1">
          <p15:clr>
            <a:srgbClr val="A4A3A4"/>
          </p15:clr>
        </p15:guide>
        <p15:guide id="23" pos="3802" userDrawn="1">
          <p15:clr>
            <a:srgbClr val="A4A3A4"/>
          </p15:clr>
        </p15:guide>
        <p15:guide id="24" orient="horz" pos="2199" userDrawn="1">
          <p15:clr>
            <a:srgbClr val="A4A3A4"/>
          </p15:clr>
        </p15:guide>
        <p15:guide id="25" pos="3878" userDrawn="1">
          <p15:clr>
            <a:srgbClr val="A4A3A4"/>
          </p15:clr>
        </p15:guide>
        <p15:guide id="26" pos="4382" userDrawn="1">
          <p15:clr>
            <a:srgbClr val="A4A3A4"/>
          </p15:clr>
        </p15:guide>
        <p15:guide id="27" orient="horz" pos="2719" userDrawn="1">
          <p15:clr>
            <a:srgbClr val="A4A3A4"/>
          </p15:clr>
        </p15:guide>
        <p15:guide id="28" pos="4459" userDrawn="1">
          <p15:clr>
            <a:srgbClr val="A4A3A4"/>
          </p15:clr>
        </p15:guide>
        <p15:guide id="29" pos="4963" userDrawn="1">
          <p15:clr>
            <a:srgbClr val="A4A3A4"/>
          </p15:clr>
        </p15:guide>
        <p15:guide id="30" orient="horz" pos="2799" userDrawn="1">
          <p15:clr>
            <a:srgbClr val="A4A3A4"/>
          </p15:clr>
        </p15:guide>
        <p15:guide id="31" pos="5039" userDrawn="1">
          <p15:clr>
            <a:srgbClr val="A4A3A4"/>
          </p15:clr>
        </p15:guide>
        <p15:guide id="32" pos="5543" userDrawn="1">
          <p15:clr>
            <a:srgbClr val="A4A3A4"/>
          </p15:clr>
        </p15:guide>
        <p15:guide id="33" orient="horz" pos="3319" userDrawn="1">
          <p15:clr>
            <a:srgbClr val="A4A3A4"/>
          </p15:clr>
        </p15:guide>
        <p15:guide id="34" pos="5619" userDrawn="1">
          <p15:clr>
            <a:srgbClr val="A4A3A4"/>
          </p15:clr>
        </p15:guide>
        <p15:guide id="35" pos="6123" userDrawn="1">
          <p15:clr>
            <a:srgbClr val="A4A3A4"/>
          </p15:clr>
        </p15:guide>
        <p15:guide id="36" orient="horz" pos="3399" userDrawn="1">
          <p15:clr>
            <a:srgbClr val="A4A3A4"/>
          </p15:clr>
        </p15:guide>
        <p15:guide id="37" pos="6200" userDrawn="1">
          <p15:clr>
            <a:srgbClr val="A4A3A4"/>
          </p15:clr>
        </p15:guide>
        <p15:guide id="38" pos="6704" userDrawn="1">
          <p15:clr>
            <a:srgbClr val="A4A3A4"/>
          </p15:clr>
        </p15:guide>
        <p15:guide id="39" orient="horz" pos="3656" userDrawn="1">
          <p15:clr>
            <a:srgbClr val="F26B43"/>
          </p15:clr>
        </p15:guide>
        <p15:guide id="40" pos="6780" userDrawn="1">
          <p15:clr>
            <a:srgbClr val="A4A3A4"/>
          </p15:clr>
        </p15:guide>
        <p15:guide id="41" pos="7283" userDrawn="1">
          <p15:clr>
            <a:srgbClr val="F26B43"/>
          </p15:clr>
        </p15:guide>
        <p15:guide id="42" orient="horz" pos="3923" userDrawn="1">
          <p15:clr>
            <a:srgbClr val="A4A3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ooter Placeholder 8" hidden="1">
            <a:extLst>
              <a:ext uri="{FF2B5EF4-FFF2-40B4-BE49-F238E27FC236}">
                <a16:creationId xmlns:a16="http://schemas.microsoft.com/office/drawing/2014/main" id="{BD74C2B0-B135-4F93-8A84-88552FEF54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858000"/>
            <a:ext cx="0" cy="0"/>
          </a:xfrm>
          <a:prstGeom prst="rect">
            <a:avLst/>
          </a:prstGeom>
        </p:spPr>
        <p:txBody>
          <a:bodyPr/>
          <a:lstStyle>
            <a:lvl1pPr>
              <a:defRPr sz="100">
                <a:noFill/>
              </a:defRPr>
            </a:lvl1pPr>
          </a:lstStyle>
          <a:p>
            <a:endParaRPr lang="en-GB" dirty="0"/>
          </a:p>
        </p:txBody>
      </p:sp>
      <p:pic>
        <p:nvPicPr>
          <p:cNvPr id="4" name="logo">
            <a:extLst>
              <a:ext uri="{FF2B5EF4-FFF2-40B4-BE49-F238E27FC236}">
                <a16:creationId xmlns:a16="http://schemas.microsoft.com/office/drawing/2014/main" id="{65F662A1-F9AC-63C3-7514-65190891D4B3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 bwMode="black">
          <a:xfrm>
            <a:off x="630000" y="6223002"/>
            <a:ext cx="790813" cy="278776"/>
          </a:xfrm>
          <a:prstGeom prst="rect">
            <a:avLst/>
          </a:prstGeom>
        </p:spPr>
      </p:pic>
      <p:sp>
        <p:nvSpPr>
          <p:cNvPr id="5" name="Title Placeholder 6">
            <a:extLst>
              <a:ext uri="{FF2B5EF4-FFF2-40B4-BE49-F238E27FC236}">
                <a16:creationId xmlns:a16="http://schemas.microsoft.com/office/drawing/2014/main" id="{47E32FA3-502F-DCAB-BCFF-E329A8EFA1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68799"/>
            <a:ext cx="10933113" cy="504000"/>
          </a:xfrm>
          <a:prstGeom prst="rect">
            <a:avLst/>
          </a:prstGeom>
        </p:spPr>
        <p:txBody>
          <a:bodyPr vert="horz" lIns="0" tIns="18000" rIns="0" bIns="0" rtlCol="0" anchor="t" anchorCtr="0">
            <a:noAutofit/>
          </a:bodyPr>
          <a:lstStyle/>
          <a:p>
            <a:r>
              <a:rPr lang="en-GB" dirty="0"/>
              <a:t>Click to add title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7B27221E-C3C5-667D-3E04-BC1122F20E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587600"/>
            <a:ext cx="10933113" cy="421798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noProof="0" dirty="0"/>
              <a:t>Level 1 (Enter+TAB for next text level, SHIFT+TAB to go back in levels)</a:t>
            </a:r>
          </a:p>
          <a:p>
            <a:pPr lvl="1"/>
            <a:r>
              <a:rPr lang="en-GB" noProof="0" dirty="0"/>
              <a:t>Level 2</a:t>
            </a:r>
          </a:p>
          <a:p>
            <a:pPr lvl="2"/>
            <a:r>
              <a:rPr lang="en-GB" noProof="0" dirty="0"/>
              <a:t>Level 3</a:t>
            </a:r>
          </a:p>
          <a:p>
            <a:pPr lvl="3"/>
            <a:r>
              <a:rPr lang="en-GB" noProof="0" dirty="0"/>
              <a:t>Level 4, Header</a:t>
            </a:r>
          </a:p>
          <a:p>
            <a:pPr lvl="4"/>
            <a:r>
              <a:rPr lang="en-GB" noProof="0" dirty="0"/>
              <a:t>Level 5, Body</a:t>
            </a:r>
          </a:p>
          <a:p>
            <a:pPr lvl="5"/>
            <a:r>
              <a:rPr lang="en-GB" noProof="0" dirty="0"/>
              <a:t>Level 6, Title</a:t>
            </a:r>
          </a:p>
          <a:p>
            <a:pPr lvl="6"/>
            <a:r>
              <a:rPr lang="en-GB" noProof="0" dirty="0"/>
              <a:t>Level 7, Picture text</a:t>
            </a:r>
          </a:p>
          <a:p>
            <a:pPr lvl="7"/>
            <a:r>
              <a:rPr lang="en-GB" noProof="0" dirty="0"/>
              <a:t>Level 8, Body</a:t>
            </a:r>
          </a:p>
          <a:p>
            <a:pPr lvl="8"/>
            <a:r>
              <a:rPr lang="en-GB" noProof="0" dirty="0"/>
              <a:t>Level 9, infographic</a:t>
            </a:r>
          </a:p>
        </p:txBody>
      </p:sp>
      <p:sp>
        <p:nvSpPr>
          <p:cNvPr id="8" name="Date Placeholder 1">
            <a:extLst>
              <a:ext uri="{FF2B5EF4-FFF2-40B4-BE49-F238E27FC236}">
                <a16:creationId xmlns:a16="http://schemas.microsoft.com/office/drawing/2014/main" id="{F5EB81AE-8706-5080-889A-287B396414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999413" y="6227535"/>
            <a:ext cx="2642187" cy="2988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lnSpc>
                <a:spcPts val="1200"/>
              </a:lnSpc>
              <a:defRPr sz="1000">
                <a:solidFill>
                  <a:schemeClr val="accent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10" name="Slide Number Placeholder 8">
            <a:extLst>
              <a:ext uri="{FF2B5EF4-FFF2-40B4-BE49-F238E27FC236}">
                <a16:creationId xmlns:a16="http://schemas.microsoft.com/office/drawing/2014/main" id="{DAB50F04-C988-D932-019D-D1FAF05F4D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63250" y="6227535"/>
            <a:ext cx="798513" cy="2988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lnSpc>
                <a:spcPts val="1200"/>
              </a:lnSpc>
              <a:defRPr sz="1000">
                <a:solidFill>
                  <a:schemeClr val="accent1"/>
                </a:solidFill>
                <a:latin typeface="+mn-lt"/>
              </a:defRPr>
            </a:lvl1pPr>
          </a:lstStyle>
          <a:p>
            <a:fld id="{23AA811B-2EBD-4900-905E-5BE206449611}" type="slidenum">
              <a:rPr lang="en-GB" smtClean="0"/>
              <a:pPr/>
              <a:t>‹nr.›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506250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9" r:id="rId1"/>
    <p:sldLayoutId id="2147483798" r:id="rId2"/>
    <p:sldLayoutId id="2147483802" r:id="rId3"/>
    <p:sldLayoutId id="2147483800" r:id="rId4"/>
    <p:sldLayoutId id="2147483801" r:id="rId5"/>
    <p:sldLayoutId id="2147483803" r:id="rId6"/>
    <p:sldLayoutId id="2147483804" r:id="rId7"/>
    <p:sldLayoutId id="2147483809" r:id="rId8"/>
    <p:sldLayoutId id="2147483810" r:id="rId9"/>
    <p:sldLayoutId id="2147483811" r:id="rId10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3600" b="1" kern="1200" cap="none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80000" indent="-180000" algn="l" defTabSz="9144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SzPct val="80000"/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60000" indent="-180000" algn="l" defTabSz="9144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SzPct val="80000"/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540000" indent="-180000" algn="l" defTabSz="9144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SzPct val="80000"/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​"/>
        <a:defRPr sz="16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​"/>
        <a:tabLst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85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​"/>
        <a:defRPr sz="3600" b="1" kern="1200">
          <a:solidFill>
            <a:schemeClr val="accent1"/>
          </a:solidFill>
          <a:latin typeface="+mj-lt"/>
          <a:ea typeface="+mn-ea"/>
          <a:cs typeface="+mn-cs"/>
        </a:defRPr>
      </a:lvl6pPr>
      <a:lvl7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​"/>
        <a:defRPr sz="1200" b="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180000" indent="-180000" algn="l" defTabSz="9144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SzPct val="80000"/>
        <a:buFont typeface="Wingdings" panose="05000000000000000000" pitchFamily="2" charset="2"/>
        <a:buChar char="§"/>
        <a:defRPr sz="14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70000"/>
        </a:lnSpc>
        <a:spcBef>
          <a:spcPts val="1200"/>
        </a:spcBef>
        <a:spcAft>
          <a:spcPts val="1200"/>
        </a:spcAft>
        <a:buFont typeface="Arial" panose="020B0604020202020204" pitchFamily="34" charset="0"/>
        <a:buChar char="​"/>
        <a:defRPr sz="8000" b="1" kern="1200" cap="all" baseline="0">
          <a:solidFill>
            <a:schemeClr val="accent1"/>
          </a:solidFill>
          <a:latin typeface="+mj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396" userDrawn="1">
          <p15:clr>
            <a:srgbClr val="F26B43"/>
          </p15:clr>
        </p15:guide>
        <p15:guide id="4" orient="horz" pos="357" userDrawn="1">
          <p15:clr>
            <a:srgbClr val="F26B43"/>
          </p15:clr>
        </p15:guide>
        <p15:guide id="6" orient="horz" pos="662" userDrawn="1">
          <p15:clr>
            <a:srgbClr val="A4A3A4"/>
          </p15:clr>
        </p15:guide>
        <p15:guide id="7" pos="895" userDrawn="1">
          <p15:clr>
            <a:srgbClr val="A4A3A4"/>
          </p15:clr>
        </p15:guide>
        <p15:guide id="9" orient="horz" pos="920" userDrawn="1">
          <p15:clr>
            <a:srgbClr val="A4A3A4"/>
          </p15:clr>
        </p15:guide>
        <p15:guide id="10" pos="977" userDrawn="1">
          <p15:clr>
            <a:srgbClr val="A4A3A4"/>
          </p15:clr>
        </p15:guide>
        <p15:guide id="11" pos="1481" userDrawn="1">
          <p15:clr>
            <a:srgbClr val="A4A3A4"/>
          </p15:clr>
        </p15:guide>
        <p15:guide id="12" orient="horz" pos="999" userDrawn="1">
          <p15:clr>
            <a:srgbClr val="F26B43"/>
          </p15:clr>
        </p15:guide>
        <p15:guide id="13" pos="1549" userDrawn="1">
          <p15:clr>
            <a:srgbClr val="A4A3A4"/>
          </p15:clr>
        </p15:guide>
        <p15:guide id="14" pos="2061" userDrawn="1">
          <p15:clr>
            <a:srgbClr val="A4A3A4"/>
          </p15:clr>
        </p15:guide>
        <p15:guide id="15" orient="horz" pos="1520" userDrawn="1">
          <p15:clr>
            <a:srgbClr val="A4A3A4"/>
          </p15:clr>
        </p15:guide>
        <p15:guide id="16" pos="2137" userDrawn="1">
          <p15:clr>
            <a:srgbClr val="A4A3A4"/>
          </p15:clr>
        </p15:guide>
        <p15:guide id="17" pos="2641" userDrawn="1">
          <p15:clr>
            <a:srgbClr val="A4A3A4"/>
          </p15:clr>
        </p15:guide>
        <p15:guide id="18" orient="horz" pos="1600" userDrawn="1">
          <p15:clr>
            <a:srgbClr val="A4A3A4"/>
          </p15:clr>
        </p15:guide>
        <p15:guide id="19" pos="2718" userDrawn="1">
          <p15:clr>
            <a:srgbClr val="A4A3A4"/>
          </p15:clr>
        </p15:guide>
        <p15:guide id="20" pos="3222" userDrawn="1">
          <p15:clr>
            <a:srgbClr val="A4A3A4"/>
          </p15:clr>
        </p15:guide>
        <p15:guide id="21" orient="horz" pos="2119" userDrawn="1">
          <p15:clr>
            <a:srgbClr val="A4A3A4"/>
          </p15:clr>
        </p15:guide>
        <p15:guide id="22" pos="3298" userDrawn="1">
          <p15:clr>
            <a:srgbClr val="A4A3A4"/>
          </p15:clr>
        </p15:guide>
        <p15:guide id="23" pos="3802" userDrawn="1">
          <p15:clr>
            <a:srgbClr val="A4A3A4"/>
          </p15:clr>
        </p15:guide>
        <p15:guide id="24" orient="horz" pos="2199" userDrawn="1">
          <p15:clr>
            <a:srgbClr val="A4A3A4"/>
          </p15:clr>
        </p15:guide>
        <p15:guide id="25" pos="3878" userDrawn="1">
          <p15:clr>
            <a:srgbClr val="A4A3A4"/>
          </p15:clr>
        </p15:guide>
        <p15:guide id="26" pos="4382" userDrawn="1">
          <p15:clr>
            <a:srgbClr val="A4A3A4"/>
          </p15:clr>
        </p15:guide>
        <p15:guide id="27" orient="horz" pos="2719" userDrawn="1">
          <p15:clr>
            <a:srgbClr val="A4A3A4"/>
          </p15:clr>
        </p15:guide>
        <p15:guide id="28" pos="4459" userDrawn="1">
          <p15:clr>
            <a:srgbClr val="A4A3A4"/>
          </p15:clr>
        </p15:guide>
        <p15:guide id="29" pos="4963" userDrawn="1">
          <p15:clr>
            <a:srgbClr val="A4A3A4"/>
          </p15:clr>
        </p15:guide>
        <p15:guide id="30" orient="horz" pos="2799" userDrawn="1">
          <p15:clr>
            <a:srgbClr val="A4A3A4"/>
          </p15:clr>
        </p15:guide>
        <p15:guide id="31" pos="5039" userDrawn="1">
          <p15:clr>
            <a:srgbClr val="A4A3A4"/>
          </p15:clr>
        </p15:guide>
        <p15:guide id="32" pos="5543" userDrawn="1">
          <p15:clr>
            <a:srgbClr val="A4A3A4"/>
          </p15:clr>
        </p15:guide>
        <p15:guide id="33" orient="horz" pos="3319" userDrawn="1">
          <p15:clr>
            <a:srgbClr val="A4A3A4"/>
          </p15:clr>
        </p15:guide>
        <p15:guide id="34" pos="5619" userDrawn="1">
          <p15:clr>
            <a:srgbClr val="A4A3A4"/>
          </p15:clr>
        </p15:guide>
        <p15:guide id="35" pos="6123" userDrawn="1">
          <p15:clr>
            <a:srgbClr val="A4A3A4"/>
          </p15:clr>
        </p15:guide>
        <p15:guide id="36" orient="horz" pos="3399" userDrawn="1">
          <p15:clr>
            <a:srgbClr val="A4A3A4"/>
          </p15:clr>
        </p15:guide>
        <p15:guide id="37" pos="6200" userDrawn="1">
          <p15:clr>
            <a:srgbClr val="A4A3A4"/>
          </p15:clr>
        </p15:guide>
        <p15:guide id="38" pos="6704" userDrawn="1">
          <p15:clr>
            <a:srgbClr val="A4A3A4"/>
          </p15:clr>
        </p15:guide>
        <p15:guide id="39" orient="horz" pos="3656" userDrawn="1">
          <p15:clr>
            <a:srgbClr val="F26B43"/>
          </p15:clr>
        </p15:guide>
        <p15:guide id="40" pos="6780" userDrawn="1">
          <p15:clr>
            <a:srgbClr val="A4A3A4"/>
          </p15:clr>
        </p15:guide>
        <p15:guide id="41" pos="7283" userDrawn="1">
          <p15:clr>
            <a:srgbClr val="F26B43"/>
          </p15:clr>
        </p15:guide>
        <p15:guide id="42" orient="horz" pos="3923" userDrawn="1">
          <p15:clr>
            <a:srgbClr val="A4A3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ooter Placeholder 8" hidden="1">
            <a:extLst>
              <a:ext uri="{FF2B5EF4-FFF2-40B4-BE49-F238E27FC236}">
                <a16:creationId xmlns:a16="http://schemas.microsoft.com/office/drawing/2014/main" id="{BD74C2B0-B135-4F93-8A84-88552FEF54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858000"/>
            <a:ext cx="0" cy="0"/>
          </a:xfrm>
          <a:prstGeom prst="rect">
            <a:avLst/>
          </a:prstGeom>
        </p:spPr>
        <p:txBody>
          <a:bodyPr/>
          <a:lstStyle>
            <a:lvl1pPr>
              <a:defRPr sz="100">
                <a:noFill/>
              </a:defRPr>
            </a:lvl1pPr>
          </a:lstStyle>
          <a:p>
            <a:endParaRPr lang="en-GB" dirty="0"/>
          </a:p>
        </p:txBody>
      </p:sp>
      <p:pic>
        <p:nvPicPr>
          <p:cNvPr id="4" name="logo">
            <a:extLst>
              <a:ext uri="{FF2B5EF4-FFF2-40B4-BE49-F238E27FC236}">
                <a16:creationId xmlns:a16="http://schemas.microsoft.com/office/drawing/2014/main" id="{65F662A1-F9AC-63C3-7514-65190891D4B3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 bwMode="black">
          <a:xfrm>
            <a:off x="630000" y="6223002"/>
            <a:ext cx="790813" cy="278776"/>
          </a:xfrm>
          <a:prstGeom prst="rect">
            <a:avLst/>
          </a:prstGeom>
        </p:spPr>
      </p:pic>
      <p:sp>
        <p:nvSpPr>
          <p:cNvPr id="5" name="Title Placeholder 6">
            <a:extLst>
              <a:ext uri="{FF2B5EF4-FFF2-40B4-BE49-F238E27FC236}">
                <a16:creationId xmlns:a16="http://schemas.microsoft.com/office/drawing/2014/main" id="{47E32FA3-502F-DCAB-BCFF-E329A8EFA1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68798"/>
            <a:ext cx="10933113" cy="891702"/>
          </a:xfrm>
          <a:prstGeom prst="rect">
            <a:avLst/>
          </a:prstGeom>
        </p:spPr>
        <p:txBody>
          <a:bodyPr vert="horz" lIns="0" tIns="18000" rIns="0" bIns="0" rtlCol="0" anchor="t" anchorCtr="0">
            <a:noAutofit/>
          </a:bodyPr>
          <a:lstStyle/>
          <a:p>
            <a:r>
              <a:rPr lang="en-GB" dirty="0"/>
              <a:t>Click to add title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7B27221E-C3C5-667D-3E04-BC1122F20E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585913"/>
            <a:ext cx="10933113" cy="421798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noProof="0" dirty="0"/>
              <a:t>Level 1 (Enter+TAB for next text level, SHIFT+TAB to go back in levels)</a:t>
            </a:r>
          </a:p>
          <a:p>
            <a:pPr lvl="1"/>
            <a:r>
              <a:rPr lang="en-GB" noProof="0" dirty="0"/>
              <a:t>Level 2</a:t>
            </a:r>
          </a:p>
          <a:p>
            <a:pPr lvl="2"/>
            <a:r>
              <a:rPr lang="en-GB" noProof="0" dirty="0"/>
              <a:t>Level 3</a:t>
            </a:r>
          </a:p>
          <a:p>
            <a:pPr lvl="3"/>
            <a:r>
              <a:rPr lang="en-GB" noProof="0" dirty="0"/>
              <a:t>Level 4, Header</a:t>
            </a:r>
          </a:p>
          <a:p>
            <a:pPr lvl="4"/>
            <a:r>
              <a:rPr lang="en-GB" noProof="0" dirty="0"/>
              <a:t>Level 5, Body</a:t>
            </a:r>
          </a:p>
          <a:p>
            <a:pPr lvl="5"/>
            <a:r>
              <a:rPr lang="en-GB" noProof="0" dirty="0"/>
              <a:t>Level 6, Title</a:t>
            </a:r>
          </a:p>
          <a:p>
            <a:pPr lvl="6"/>
            <a:r>
              <a:rPr lang="en-GB" noProof="0" dirty="0"/>
              <a:t>Level 7, Picture text</a:t>
            </a:r>
          </a:p>
          <a:p>
            <a:pPr lvl="7"/>
            <a:r>
              <a:rPr lang="en-GB" noProof="0" dirty="0"/>
              <a:t>Level 8, Body</a:t>
            </a:r>
          </a:p>
          <a:p>
            <a:pPr lvl="8"/>
            <a:r>
              <a:rPr lang="en-GB" noProof="0" dirty="0"/>
              <a:t>Level 9, infographic</a:t>
            </a:r>
          </a:p>
        </p:txBody>
      </p:sp>
      <p:sp>
        <p:nvSpPr>
          <p:cNvPr id="8" name="Date Placeholder 1">
            <a:extLst>
              <a:ext uri="{FF2B5EF4-FFF2-40B4-BE49-F238E27FC236}">
                <a16:creationId xmlns:a16="http://schemas.microsoft.com/office/drawing/2014/main" id="{F5EB81AE-8706-5080-889A-287B396414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999413" y="6227535"/>
            <a:ext cx="2642187" cy="2988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lnSpc>
                <a:spcPts val="1200"/>
              </a:lnSpc>
              <a:defRPr sz="1000">
                <a:solidFill>
                  <a:schemeClr val="accent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10" name="Slide Number Placeholder 8">
            <a:extLst>
              <a:ext uri="{FF2B5EF4-FFF2-40B4-BE49-F238E27FC236}">
                <a16:creationId xmlns:a16="http://schemas.microsoft.com/office/drawing/2014/main" id="{DAB50F04-C988-D932-019D-D1FAF05F4D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63250" y="6227535"/>
            <a:ext cx="798513" cy="2988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lnSpc>
                <a:spcPts val="1200"/>
              </a:lnSpc>
              <a:defRPr sz="1000">
                <a:solidFill>
                  <a:schemeClr val="accent1"/>
                </a:solidFill>
                <a:latin typeface="+mn-lt"/>
              </a:defRPr>
            </a:lvl1pPr>
          </a:lstStyle>
          <a:p>
            <a:fld id="{23AA811B-2EBD-4900-905E-5BE206449611}" type="slidenum">
              <a:rPr lang="en-GB" smtClean="0"/>
              <a:pPr/>
              <a:t>‹nr.›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023595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0" r:id="rId1"/>
    <p:sldLayoutId id="2147483880" r:id="rId2"/>
    <p:sldLayoutId id="2147483869" r:id="rId3"/>
    <p:sldLayoutId id="2147483879" r:id="rId4"/>
    <p:sldLayoutId id="2147483882" r:id="rId5"/>
    <p:sldLayoutId id="2147483883" r:id="rId6"/>
    <p:sldLayoutId id="2147483871" r:id="rId7"/>
    <p:sldLayoutId id="2147483881" r:id="rId8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3600" b="1" kern="1200" cap="none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60000" indent="-360000" algn="l" defTabSz="9144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SzPct val="80000"/>
        <a:buFont typeface="Wingdings" panose="05000000000000000000" pitchFamily="2" charset="2"/>
        <a:buChar char="§"/>
        <a:defRPr sz="25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720000" indent="-360000" algn="l" defTabSz="9144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SzPct val="80000"/>
        <a:buFont typeface="Wingdings" panose="05000000000000000000" pitchFamily="2" charset="2"/>
        <a:buChar char="§"/>
        <a:defRPr sz="25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1080000" indent="-360000" algn="l" defTabSz="9144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SzPct val="80000"/>
        <a:buFont typeface="Wingdings" panose="05000000000000000000" pitchFamily="2" charset="2"/>
        <a:buChar char="§"/>
        <a:defRPr sz="25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120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​"/>
        <a:defRPr sz="2700" b="1" kern="1200">
          <a:solidFill>
            <a:schemeClr val="accent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​"/>
        <a:tabLst/>
        <a:defRPr sz="25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85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​"/>
        <a:defRPr sz="3600" b="1" kern="1200">
          <a:solidFill>
            <a:schemeClr val="accent1"/>
          </a:solidFill>
          <a:latin typeface="+mj-lt"/>
          <a:ea typeface="+mn-ea"/>
          <a:cs typeface="+mn-cs"/>
        </a:defRPr>
      </a:lvl6pPr>
      <a:lvl7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​"/>
        <a:defRPr sz="1600" b="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180000" indent="-180000" algn="l" defTabSz="9144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SzPct val="80000"/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7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​"/>
        <a:defRPr sz="8000" b="1" kern="1200" cap="all" baseline="0">
          <a:solidFill>
            <a:schemeClr val="accent1"/>
          </a:solidFill>
          <a:latin typeface="+mj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396" userDrawn="1">
          <p15:clr>
            <a:srgbClr val="F26B43"/>
          </p15:clr>
        </p15:guide>
        <p15:guide id="4" orient="horz" pos="357" userDrawn="1">
          <p15:clr>
            <a:srgbClr val="F26B43"/>
          </p15:clr>
        </p15:guide>
        <p15:guide id="6" orient="horz" pos="662" userDrawn="1">
          <p15:clr>
            <a:srgbClr val="A4A3A4"/>
          </p15:clr>
        </p15:guide>
        <p15:guide id="7" pos="895" userDrawn="1">
          <p15:clr>
            <a:srgbClr val="A4A3A4"/>
          </p15:clr>
        </p15:guide>
        <p15:guide id="9" orient="horz" pos="920" userDrawn="1">
          <p15:clr>
            <a:srgbClr val="A4A3A4"/>
          </p15:clr>
        </p15:guide>
        <p15:guide id="10" pos="977" userDrawn="1">
          <p15:clr>
            <a:srgbClr val="A4A3A4"/>
          </p15:clr>
        </p15:guide>
        <p15:guide id="11" pos="1481" userDrawn="1">
          <p15:clr>
            <a:srgbClr val="A4A3A4"/>
          </p15:clr>
        </p15:guide>
        <p15:guide id="12" orient="horz" pos="999" userDrawn="1">
          <p15:clr>
            <a:srgbClr val="F26B43"/>
          </p15:clr>
        </p15:guide>
        <p15:guide id="13" pos="1549" userDrawn="1">
          <p15:clr>
            <a:srgbClr val="A4A3A4"/>
          </p15:clr>
        </p15:guide>
        <p15:guide id="14" pos="2061" userDrawn="1">
          <p15:clr>
            <a:srgbClr val="A4A3A4"/>
          </p15:clr>
        </p15:guide>
        <p15:guide id="15" orient="horz" pos="1520" userDrawn="1">
          <p15:clr>
            <a:srgbClr val="A4A3A4"/>
          </p15:clr>
        </p15:guide>
        <p15:guide id="16" pos="2137" userDrawn="1">
          <p15:clr>
            <a:srgbClr val="A4A3A4"/>
          </p15:clr>
        </p15:guide>
        <p15:guide id="17" pos="2641" userDrawn="1">
          <p15:clr>
            <a:srgbClr val="A4A3A4"/>
          </p15:clr>
        </p15:guide>
        <p15:guide id="18" orient="horz" pos="1600" userDrawn="1">
          <p15:clr>
            <a:srgbClr val="A4A3A4"/>
          </p15:clr>
        </p15:guide>
        <p15:guide id="19" pos="2718" userDrawn="1">
          <p15:clr>
            <a:srgbClr val="A4A3A4"/>
          </p15:clr>
        </p15:guide>
        <p15:guide id="20" pos="3222" userDrawn="1">
          <p15:clr>
            <a:srgbClr val="A4A3A4"/>
          </p15:clr>
        </p15:guide>
        <p15:guide id="21" orient="horz" pos="2119" userDrawn="1">
          <p15:clr>
            <a:srgbClr val="A4A3A4"/>
          </p15:clr>
        </p15:guide>
        <p15:guide id="22" pos="3298" userDrawn="1">
          <p15:clr>
            <a:srgbClr val="A4A3A4"/>
          </p15:clr>
        </p15:guide>
        <p15:guide id="23" pos="3802" userDrawn="1">
          <p15:clr>
            <a:srgbClr val="A4A3A4"/>
          </p15:clr>
        </p15:guide>
        <p15:guide id="24" orient="horz" pos="2199" userDrawn="1">
          <p15:clr>
            <a:srgbClr val="A4A3A4"/>
          </p15:clr>
        </p15:guide>
        <p15:guide id="25" pos="3878" userDrawn="1">
          <p15:clr>
            <a:srgbClr val="A4A3A4"/>
          </p15:clr>
        </p15:guide>
        <p15:guide id="26" pos="4382" userDrawn="1">
          <p15:clr>
            <a:srgbClr val="A4A3A4"/>
          </p15:clr>
        </p15:guide>
        <p15:guide id="27" orient="horz" pos="2719" userDrawn="1">
          <p15:clr>
            <a:srgbClr val="A4A3A4"/>
          </p15:clr>
        </p15:guide>
        <p15:guide id="28" pos="4459" userDrawn="1">
          <p15:clr>
            <a:srgbClr val="A4A3A4"/>
          </p15:clr>
        </p15:guide>
        <p15:guide id="29" pos="4963" userDrawn="1">
          <p15:clr>
            <a:srgbClr val="A4A3A4"/>
          </p15:clr>
        </p15:guide>
        <p15:guide id="30" orient="horz" pos="2799" userDrawn="1">
          <p15:clr>
            <a:srgbClr val="A4A3A4"/>
          </p15:clr>
        </p15:guide>
        <p15:guide id="31" pos="5039" userDrawn="1">
          <p15:clr>
            <a:srgbClr val="A4A3A4"/>
          </p15:clr>
        </p15:guide>
        <p15:guide id="32" pos="5543" userDrawn="1">
          <p15:clr>
            <a:srgbClr val="A4A3A4"/>
          </p15:clr>
        </p15:guide>
        <p15:guide id="33" orient="horz" pos="3319" userDrawn="1">
          <p15:clr>
            <a:srgbClr val="A4A3A4"/>
          </p15:clr>
        </p15:guide>
        <p15:guide id="34" pos="5619" userDrawn="1">
          <p15:clr>
            <a:srgbClr val="A4A3A4"/>
          </p15:clr>
        </p15:guide>
        <p15:guide id="35" pos="6123" userDrawn="1">
          <p15:clr>
            <a:srgbClr val="A4A3A4"/>
          </p15:clr>
        </p15:guide>
        <p15:guide id="36" orient="horz" pos="3399" userDrawn="1">
          <p15:clr>
            <a:srgbClr val="A4A3A4"/>
          </p15:clr>
        </p15:guide>
        <p15:guide id="37" pos="6200" userDrawn="1">
          <p15:clr>
            <a:srgbClr val="A4A3A4"/>
          </p15:clr>
        </p15:guide>
        <p15:guide id="38" pos="6704" userDrawn="1">
          <p15:clr>
            <a:srgbClr val="A4A3A4"/>
          </p15:clr>
        </p15:guide>
        <p15:guide id="39" orient="horz" pos="3656" userDrawn="1">
          <p15:clr>
            <a:srgbClr val="F26B43"/>
          </p15:clr>
        </p15:guide>
        <p15:guide id="40" pos="6780" userDrawn="1">
          <p15:clr>
            <a:srgbClr val="A4A3A4"/>
          </p15:clr>
        </p15:guide>
        <p15:guide id="41" pos="7283" userDrawn="1">
          <p15:clr>
            <a:srgbClr val="F26B43"/>
          </p15:clr>
        </p15:guide>
        <p15:guide id="42" orient="horz" pos="3923" userDrawn="1">
          <p15:clr>
            <a:srgbClr val="A4A3A4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ooter Placeholder 8" hidden="1">
            <a:extLst>
              <a:ext uri="{FF2B5EF4-FFF2-40B4-BE49-F238E27FC236}">
                <a16:creationId xmlns:a16="http://schemas.microsoft.com/office/drawing/2014/main" id="{BD74C2B0-B135-4F93-8A84-88552FEF54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858000"/>
            <a:ext cx="0" cy="0"/>
          </a:xfrm>
          <a:prstGeom prst="rect">
            <a:avLst/>
          </a:prstGeom>
        </p:spPr>
        <p:txBody>
          <a:bodyPr/>
          <a:lstStyle>
            <a:lvl1pPr>
              <a:defRPr sz="100">
                <a:noFill/>
              </a:defRPr>
            </a:lvl1pPr>
          </a:lstStyle>
          <a:p>
            <a:endParaRPr lang="en-GB" dirty="0"/>
          </a:p>
        </p:txBody>
      </p:sp>
      <p:pic>
        <p:nvPicPr>
          <p:cNvPr id="4" name="logo">
            <a:extLst>
              <a:ext uri="{FF2B5EF4-FFF2-40B4-BE49-F238E27FC236}">
                <a16:creationId xmlns:a16="http://schemas.microsoft.com/office/drawing/2014/main" id="{3F5F56E4-CD36-5549-D7C1-4CFD12E9E4A2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 bwMode="black">
          <a:xfrm>
            <a:off x="630000" y="6223002"/>
            <a:ext cx="790813" cy="278776"/>
          </a:xfrm>
          <a:prstGeom prst="rect">
            <a:avLst/>
          </a:prstGeom>
        </p:spPr>
      </p:pic>
      <p:sp>
        <p:nvSpPr>
          <p:cNvPr id="5" name="Title Placeholder 6">
            <a:extLst>
              <a:ext uri="{FF2B5EF4-FFF2-40B4-BE49-F238E27FC236}">
                <a16:creationId xmlns:a16="http://schemas.microsoft.com/office/drawing/2014/main" id="{2F017021-11EB-A1F4-9E1A-3CDF74C4D9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68799"/>
            <a:ext cx="10933113" cy="482125"/>
          </a:xfrm>
          <a:prstGeom prst="rect">
            <a:avLst/>
          </a:prstGeom>
        </p:spPr>
        <p:txBody>
          <a:bodyPr vert="horz" lIns="0" tIns="18000" rIns="0" bIns="0" rtlCol="0" anchor="t" anchorCtr="0">
            <a:noAutofit/>
          </a:bodyPr>
          <a:lstStyle/>
          <a:p>
            <a:r>
              <a:rPr lang="en-GB" dirty="0"/>
              <a:t>Click to add title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C35ADE03-8B57-4279-321F-B85D7F3A31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585913"/>
            <a:ext cx="10933113" cy="421798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noProof="0" dirty="0"/>
              <a:t>Level 1 (Enter+TAB for next text level, SHIFT+TAB to go back in levels)</a:t>
            </a:r>
          </a:p>
          <a:p>
            <a:pPr lvl="1"/>
            <a:r>
              <a:rPr lang="en-GB" noProof="0" dirty="0"/>
              <a:t>Level 2</a:t>
            </a:r>
          </a:p>
          <a:p>
            <a:pPr lvl="2"/>
            <a:r>
              <a:rPr lang="en-GB" noProof="0" dirty="0"/>
              <a:t>Level 3</a:t>
            </a:r>
          </a:p>
          <a:p>
            <a:pPr lvl="3"/>
            <a:r>
              <a:rPr lang="en-GB" noProof="0" dirty="0"/>
              <a:t>Level 4, Header</a:t>
            </a:r>
          </a:p>
          <a:p>
            <a:pPr lvl="4"/>
            <a:r>
              <a:rPr lang="en-GB" noProof="0" dirty="0"/>
              <a:t>Level 5, Body</a:t>
            </a:r>
          </a:p>
          <a:p>
            <a:pPr lvl="5"/>
            <a:r>
              <a:rPr lang="en-GB" noProof="0" dirty="0"/>
              <a:t>Level 6, Title</a:t>
            </a:r>
          </a:p>
          <a:p>
            <a:pPr lvl="6"/>
            <a:r>
              <a:rPr lang="en-GB" noProof="0" dirty="0"/>
              <a:t>Level 7, Picture text</a:t>
            </a:r>
          </a:p>
          <a:p>
            <a:pPr lvl="7"/>
            <a:r>
              <a:rPr lang="en-GB" noProof="0" dirty="0"/>
              <a:t>Level 8, Body</a:t>
            </a:r>
          </a:p>
          <a:p>
            <a:pPr lvl="8"/>
            <a:r>
              <a:rPr lang="en-GB" noProof="0" dirty="0"/>
              <a:t>Level 9, infographic</a:t>
            </a:r>
          </a:p>
        </p:txBody>
      </p:sp>
      <p:sp>
        <p:nvSpPr>
          <p:cNvPr id="8" name="Date Placeholder 1">
            <a:extLst>
              <a:ext uri="{FF2B5EF4-FFF2-40B4-BE49-F238E27FC236}">
                <a16:creationId xmlns:a16="http://schemas.microsoft.com/office/drawing/2014/main" id="{4F812373-D396-9415-8530-3DC1CDD800F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999413" y="6227535"/>
            <a:ext cx="2642187" cy="2988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lnSpc>
                <a:spcPts val="1200"/>
              </a:lnSpc>
              <a:defRPr sz="1000">
                <a:solidFill>
                  <a:schemeClr val="accent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10" name="Slide Number Placeholder 8">
            <a:extLst>
              <a:ext uri="{FF2B5EF4-FFF2-40B4-BE49-F238E27FC236}">
                <a16:creationId xmlns:a16="http://schemas.microsoft.com/office/drawing/2014/main" id="{E6840132-43B8-A56C-23A9-3C3068F8E0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63250" y="6227535"/>
            <a:ext cx="798513" cy="2988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lnSpc>
                <a:spcPts val="1200"/>
              </a:lnSpc>
              <a:defRPr sz="1000">
                <a:solidFill>
                  <a:schemeClr val="accent1"/>
                </a:solidFill>
                <a:latin typeface="+mn-lt"/>
              </a:defRPr>
            </a:lvl1pPr>
          </a:lstStyle>
          <a:p>
            <a:fld id="{23AA811B-2EBD-4900-905E-5BE206449611}" type="slidenum">
              <a:rPr lang="en-GB" smtClean="0"/>
              <a:pPr/>
              <a:t>‹nr.›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295850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0" r:id="rId1"/>
    <p:sldLayoutId id="2147483821" r:id="rId2"/>
    <p:sldLayoutId id="2147483822" r:id="rId3"/>
    <p:sldLayoutId id="2147483823" r:id="rId4"/>
    <p:sldLayoutId id="2147483866" r:id="rId5"/>
    <p:sldLayoutId id="2147483867" r:id="rId6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3600" b="1" kern="1200" cap="none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8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SzPct val="80000"/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36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SzPct val="80000"/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54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SzPct val="80000"/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​"/>
        <a:defRPr sz="18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​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85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​"/>
        <a:defRPr sz="3600" b="1" kern="1200">
          <a:solidFill>
            <a:schemeClr val="accent1"/>
          </a:solidFill>
          <a:latin typeface="+mj-lt"/>
          <a:ea typeface="+mn-ea"/>
          <a:cs typeface="+mn-cs"/>
        </a:defRPr>
      </a:lvl6pPr>
      <a:lvl7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​"/>
        <a:defRPr sz="1200" b="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18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SzPct val="80000"/>
        <a:buFont typeface="Wingdings" panose="05000000000000000000" pitchFamily="2" charset="2"/>
        <a:buChar char="§"/>
        <a:defRPr sz="16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7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​"/>
        <a:defRPr sz="8000" b="1" kern="1200" cap="all" baseline="0">
          <a:solidFill>
            <a:schemeClr val="accent1"/>
          </a:solidFill>
          <a:latin typeface="+mj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396" userDrawn="1">
          <p15:clr>
            <a:srgbClr val="F26B43"/>
          </p15:clr>
        </p15:guide>
        <p15:guide id="4" orient="horz" pos="357" userDrawn="1">
          <p15:clr>
            <a:srgbClr val="F26B43"/>
          </p15:clr>
        </p15:guide>
        <p15:guide id="6" orient="horz" pos="662" userDrawn="1">
          <p15:clr>
            <a:srgbClr val="A4A3A4"/>
          </p15:clr>
        </p15:guide>
        <p15:guide id="7" pos="895" userDrawn="1">
          <p15:clr>
            <a:srgbClr val="A4A3A4"/>
          </p15:clr>
        </p15:guide>
        <p15:guide id="9" orient="horz" pos="920" userDrawn="1">
          <p15:clr>
            <a:srgbClr val="A4A3A4"/>
          </p15:clr>
        </p15:guide>
        <p15:guide id="10" pos="977" userDrawn="1">
          <p15:clr>
            <a:srgbClr val="A4A3A4"/>
          </p15:clr>
        </p15:guide>
        <p15:guide id="11" pos="1481" userDrawn="1">
          <p15:clr>
            <a:srgbClr val="A4A3A4"/>
          </p15:clr>
        </p15:guide>
        <p15:guide id="12" orient="horz" pos="999" userDrawn="1">
          <p15:clr>
            <a:srgbClr val="F26B43"/>
          </p15:clr>
        </p15:guide>
        <p15:guide id="13" pos="1549" userDrawn="1">
          <p15:clr>
            <a:srgbClr val="A4A3A4"/>
          </p15:clr>
        </p15:guide>
        <p15:guide id="14" pos="2061" userDrawn="1">
          <p15:clr>
            <a:srgbClr val="A4A3A4"/>
          </p15:clr>
        </p15:guide>
        <p15:guide id="15" orient="horz" pos="1520" userDrawn="1">
          <p15:clr>
            <a:srgbClr val="A4A3A4"/>
          </p15:clr>
        </p15:guide>
        <p15:guide id="16" pos="2137" userDrawn="1">
          <p15:clr>
            <a:srgbClr val="A4A3A4"/>
          </p15:clr>
        </p15:guide>
        <p15:guide id="17" pos="2641" userDrawn="1">
          <p15:clr>
            <a:srgbClr val="A4A3A4"/>
          </p15:clr>
        </p15:guide>
        <p15:guide id="18" orient="horz" pos="1600" userDrawn="1">
          <p15:clr>
            <a:srgbClr val="A4A3A4"/>
          </p15:clr>
        </p15:guide>
        <p15:guide id="19" pos="2718" userDrawn="1">
          <p15:clr>
            <a:srgbClr val="A4A3A4"/>
          </p15:clr>
        </p15:guide>
        <p15:guide id="20" pos="3222" userDrawn="1">
          <p15:clr>
            <a:srgbClr val="A4A3A4"/>
          </p15:clr>
        </p15:guide>
        <p15:guide id="21" orient="horz" pos="2119" userDrawn="1">
          <p15:clr>
            <a:srgbClr val="A4A3A4"/>
          </p15:clr>
        </p15:guide>
        <p15:guide id="22" pos="3298" userDrawn="1">
          <p15:clr>
            <a:srgbClr val="A4A3A4"/>
          </p15:clr>
        </p15:guide>
        <p15:guide id="23" pos="3802" userDrawn="1">
          <p15:clr>
            <a:srgbClr val="A4A3A4"/>
          </p15:clr>
        </p15:guide>
        <p15:guide id="24" orient="horz" pos="2199" userDrawn="1">
          <p15:clr>
            <a:srgbClr val="A4A3A4"/>
          </p15:clr>
        </p15:guide>
        <p15:guide id="25" pos="3878" userDrawn="1">
          <p15:clr>
            <a:srgbClr val="A4A3A4"/>
          </p15:clr>
        </p15:guide>
        <p15:guide id="26" pos="4382" userDrawn="1">
          <p15:clr>
            <a:srgbClr val="A4A3A4"/>
          </p15:clr>
        </p15:guide>
        <p15:guide id="27" orient="horz" pos="2719" userDrawn="1">
          <p15:clr>
            <a:srgbClr val="A4A3A4"/>
          </p15:clr>
        </p15:guide>
        <p15:guide id="28" pos="4459" userDrawn="1">
          <p15:clr>
            <a:srgbClr val="A4A3A4"/>
          </p15:clr>
        </p15:guide>
        <p15:guide id="29" pos="4963" userDrawn="1">
          <p15:clr>
            <a:srgbClr val="A4A3A4"/>
          </p15:clr>
        </p15:guide>
        <p15:guide id="30" orient="horz" pos="2799" userDrawn="1">
          <p15:clr>
            <a:srgbClr val="A4A3A4"/>
          </p15:clr>
        </p15:guide>
        <p15:guide id="31" pos="5039" userDrawn="1">
          <p15:clr>
            <a:srgbClr val="A4A3A4"/>
          </p15:clr>
        </p15:guide>
        <p15:guide id="32" pos="5543" userDrawn="1">
          <p15:clr>
            <a:srgbClr val="A4A3A4"/>
          </p15:clr>
        </p15:guide>
        <p15:guide id="33" orient="horz" pos="3319" userDrawn="1">
          <p15:clr>
            <a:srgbClr val="A4A3A4"/>
          </p15:clr>
        </p15:guide>
        <p15:guide id="34" pos="5619" userDrawn="1">
          <p15:clr>
            <a:srgbClr val="A4A3A4"/>
          </p15:clr>
        </p15:guide>
        <p15:guide id="35" pos="6123" userDrawn="1">
          <p15:clr>
            <a:srgbClr val="A4A3A4"/>
          </p15:clr>
        </p15:guide>
        <p15:guide id="36" orient="horz" pos="3399" userDrawn="1">
          <p15:clr>
            <a:srgbClr val="A4A3A4"/>
          </p15:clr>
        </p15:guide>
        <p15:guide id="37" pos="6200" userDrawn="1">
          <p15:clr>
            <a:srgbClr val="A4A3A4"/>
          </p15:clr>
        </p15:guide>
        <p15:guide id="38" pos="6704" userDrawn="1">
          <p15:clr>
            <a:srgbClr val="A4A3A4"/>
          </p15:clr>
        </p15:guide>
        <p15:guide id="39" orient="horz" pos="3656" userDrawn="1">
          <p15:clr>
            <a:srgbClr val="F26B43"/>
          </p15:clr>
        </p15:guide>
        <p15:guide id="40" pos="6780" userDrawn="1">
          <p15:clr>
            <a:srgbClr val="A4A3A4"/>
          </p15:clr>
        </p15:guide>
        <p15:guide id="41" pos="7283" userDrawn="1">
          <p15:clr>
            <a:srgbClr val="F26B43"/>
          </p15:clr>
        </p15:guide>
        <p15:guide id="42" orient="horz" pos="3923" userDrawn="1">
          <p15:clr>
            <a:srgbClr val="A4A3A4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ooter Placeholder 8" hidden="1">
            <a:extLst>
              <a:ext uri="{FF2B5EF4-FFF2-40B4-BE49-F238E27FC236}">
                <a16:creationId xmlns:a16="http://schemas.microsoft.com/office/drawing/2014/main" id="{BD74C2B0-B135-4F93-8A84-88552FEF54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858000"/>
            <a:ext cx="0" cy="0"/>
          </a:xfrm>
          <a:prstGeom prst="rect">
            <a:avLst/>
          </a:prstGeom>
        </p:spPr>
        <p:txBody>
          <a:bodyPr/>
          <a:lstStyle>
            <a:lvl1pPr>
              <a:defRPr sz="100">
                <a:noFill/>
              </a:defRPr>
            </a:lvl1pPr>
          </a:lstStyle>
          <a:p>
            <a:endParaRPr lang="en-GB" dirty="0"/>
          </a:p>
        </p:txBody>
      </p:sp>
      <p:pic>
        <p:nvPicPr>
          <p:cNvPr id="4" name="logo">
            <a:extLst>
              <a:ext uri="{FF2B5EF4-FFF2-40B4-BE49-F238E27FC236}">
                <a16:creationId xmlns:a16="http://schemas.microsoft.com/office/drawing/2014/main" id="{254DDA5C-606C-EFE3-4BBB-0131E7EDB62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 bwMode="black">
          <a:xfrm>
            <a:off x="630000" y="6223002"/>
            <a:ext cx="790813" cy="278776"/>
          </a:xfrm>
          <a:prstGeom prst="rect">
            <a:avLst/>
          </a:prstGeom>
        </p:spPr>
      </p:pic>
      <p:sp>
        <p:nvSpPr>
          <p:cNvPr id="5" name="Title Placeholder 6">
            <a:extLst>
              <a:ext uri="{FF2B5EF4-FFF2-40B4-BE49-F238E27FC236}">
                <a16:creationId xmlns:a16="http://schemas.microsoft.com/office/drawing/2014/main" id="{ABBD53B9-7ED0-0293-834A-0D40F44F88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68799"/>
            <a:ext cx="10933113" cy="482125"/>
          </a:xfrm>
          <a:prstGeom prst="rect">
            <a:avLst/>
          </a:prstGeom>
        </p:spPr>
        <p:txBody>
          <a:bodyPr vert="horz" lIns="0" tIns="18000" rIns="0" bIns="0" rtlCol="0" anchor="t" anchorCtr="0">
            <a:noAutofit/>
          </a:bodyPr>
          <a:lstStyle/>
          <a:p>
            <a:r>
              <a:rPr lang="en-GB" dirty="0"/>
              <a:t>Click to add title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C0C0C175-59C9-41EE-8312-E318D4521E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585913"/>
            <a:ext cx="10933113" cy="421798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noProof="0" dirty="0"/>
              <a:t>Level 1 (Enter+TAB for next text level, SHIFT+TAB to go back in levels)</a:t>
            </a:r>
          </a:p>
          <a:p>
            <a:pPr lvl="1"/>
            <a:r>
              <a:rPr lang="en-GB" noProof="0" dirty="0"/>
              <a:t>Level 2</a:t>
            </a:r>
          </a:p>
          <a:p>
            <a:pPr lvl="2"/>
            <a:r>
              <a:rPr lang="en-GB" noProof="0" dirty="0"/>
              <a:t>Level 3</a:t>
            </a:r>
          </a:p>
          <a:p>
            <a:pPr lvl="3"/>
            <a:r>
              <a:rPr lang="en-GB" noProof="0" dirty="0"/>
              <a:t>Level 4, Header</a:t>
            </a:r>
          </a:p>
          <a:p>
            <a:pPr lvl="4"/>
            <a:r>
              <a:rPr lang="en-GB" noProof="0" dirty="0"/>
              <a:t>Level 5, Body</a:t>
            </a:r>
          </a:p>
          <a:p>
            <a:pPr lvl="5"/>
            <a:r>
              <a:rPr lang="en-GB" noProof="0" dirty="0"/>
              <a:t>Level 6, Title</a:t>
            </a:r>
          </a:p>
          <a:p>
            <a:pPr lvl="6"/>
            <a:r>
              <a:rPr lang="en-GB" noProof="0" dirty="0"/>
              <a:t>Level 7, Picture text</a:t>
            </a:r>
          </a:p>
          <a:p>
            <a:pPr lvl="7"/>
            <a:r>
              <a:rPr lang="en-GB" noProof="0" dirty="0"/>
              <a:t>Level 8, Body</a:t>
            </a:r>
          </a:p>
          <a:p>
            <a:pPr lvl="8"/>
            <a:r>
              <a:rPr lang="en-GB" noProof="0" dirty="0"/>
              <a:t>Level 9, infographic</a:t>
            </a:r>
          </a:p>
        </p:txBody>
      </p:sp>
      <p:sp>
        <p:nvSpPr>
          <p:cNvPr id="8" name="Date Placeholder 1">
            <a:extLst>
              <a:ext uri="{FF2B5EF4-FFF2-40B4-BE49-F238E27FC236}">
                <a16:creationId xmlns:a16="http://schemas.microsoft.com/office/drawing/2014/main" id="{CC208E7A-76ED-C443-00C7-ACAF583AB73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999413" y="6227535"/>
            <a:ext cx="2642187" cy="2988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lnSpc>
                <a:spcPts val="1200"/>
              </a:lnSpc>
              <a:defRPr sz="1000">
                <a:solidFill>
                  <a:schemeClr val="accent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10" name="Slide Number Placeholder 8">
            <a:extLst>
              <a:ext uri="{FF2B5EF4-FFF2-40B4-BE49-F238E27FC236}">
                <a16:creationId xmlns:a16="http://schemas.microsoft.com/office/drawing/2014/main" id="{2CDE3FE1-408E-7136-B6A8-2CD558AB58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63250" y="6227535"/>
            <a:ext cx="798513" cy="2988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lnSpc>
                <a:spcPts val="1200"/>
              </a:lnSpc>
              <a:defRPr sz="1000">
                <a:solidFill>
                  <a:schemeClr val="accent1"/>
                </a:solidFill>
                <a:latin typeface="+mn-lt"/>
              </a:defRPr>
            </a:lvl1pPr>
          </a:lstStyle>
          <a:p>
            <a:fld id="{23AA811B-2EBD-4900-905E-5BE206449611}" type="slidenum">
              <a:rPr lang="en-GB" smtClean="0"/>
              <a:pPr/>
              <a:t>‹nr.›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483084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3" r:id="rId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3600" b="1" kern="1200" cap="none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8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SzPct val="80000"/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36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SzPct val="80000"/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54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SzPct val="80000"/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​"/>
        <a:defRPr sz="18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​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85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​"/>
        <a:defRPr sz="3600" b="1" kern="1200">
          <a:solidFill>
            <a:schemeClr val="accent1"/>
          </a:solidFill>
          <a:latin typeface="+mj-lt"/>
          <a:ea typeface="+mn-ea"/>
          <a:cs typeface="+mn-cs"/>
        </a:defRPr>
      </a:lvl6pPr>
      <a:lvl7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​"/>
        <a:defRPr sz="1200" b="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18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SzPct val="80000"/>
        <a:buFont typeface="Wingdings" panose="05000000000000000000" pitchFamily="2" charset="2"/>
        <a:buChar char="§"/>
        <a:defRPr sz="16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7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​"/>
        <a:defRPr sz="8000" b="1" kern="1200" cap="all" baseline="0">
          <a:solidFill>
            <a:schemeClr val="accent1"/>
          </a:solidFill>
          <a:latin typeface="+mj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396" userDrawn="1">
          <p15:clr>
            <a:srgbClr val="F26B43"/>
          </p15:clr>
        </p15:guide>
        <p15:guide id="4" orient="horz" pos="359" userDrawn="1">
          <p15:clr>
            <a:srgbClr val="F26B43"/>
          </p15:clr>
        </p15:guide>
        <p15:guide id="6" orient="horz" pos="662" userDrawn="1">
          <p15:clr>
            <a:srgbClr val="A4A3A4"/>
          </p15:clr>
        </p15:guide>
        <p15:guide id="7" pos="895" userDrawn="1">
          <p15:clr>
            <a:srgbClr val="A4A3A4"/>
          </p15:clr>
        </p15:guide>
        <p15:guide id="9" orient="horz" pos="920" userDrawn="1">
          <p15:clr>
            <a:srgbClr val="A4A3A4"/>
          </p15:clr>
        </p15:guide>
        <p15:guide id="10" pos="977" userDrawn="1">
          <p15:clr>
            <a:srgbClr val="A4A3A4"/>
          </p15:clr>
        </p15:guide>
        <p15:guide id="11" pos="1481" userDrawn="1">
          <p15:clr>
            <a:srgbClr val="A4A3A4"/>
          </p15:clr>
        </p15:guide>
        <p15:guide id="12" orient="horz" pos="999" userDrawn="1">
          <p15:clr>
            <a:srgbClr val="F26B43"/>
          </p15:clr>
        </p15:guide>
        <p15:guide id="13" pos="1549" userDrawn="1">
          <p15:clr>
            <a:srgbClr val="A4A3A4"/>
          </p15:clr>
        </p15:guide>
        <p15:guide id="14" pos="2061" userDrawn="1">
          <p15:clr>
            <a:srgbClr val="A4A3A4"/>
          </p15:clr>
        </p15:guide>
        <p15:guide id="15" orient="horz" pos="1520" userDrawn="1">
          <p15:clr>
            <a:srgbClr val="A4A3A4"/>
          </p15:clr>
        </p15:guide>
        <p15:guide id="16" pos="2137" userDrawn="1">
          <p15:clr>
            <a:srgbClr val="A4A3A4"/>
          </p15:clr>
        </p15:guide>
        <p15:guide id="17" pos="2641" userDrawn="1">
          <p15:clr>
            <a:srgbClr val="A4A3A4"/>
          </p15:clr>
        </p15:guide>
        <p15:guide id="18" orient="horz" pos="1600" userDrawn="1">
          <p15:clr>
            <a:srgbClr val="A4A3A4"/>
          </p15:clr>
        </p15:guide>
        <p15:guide id="19" pos="2718" userDrawn="1">
          <p15:clr>
            <a:srgbClr val="A4A3A4"/>
          </p15:clr>
        </p15:guide>
        <p15:guide id="20" pos="3222" userDrawn="1">
          <p15:clr>
            <a:srgbClr val="A4A3A4"/>
          </p15:clr>
        </p15:guide>
        <p15:guide id="21" orient="horz" pos="2119" userDrawn="1">
          <p15:clr>
            <a:srgbClr val="A4A3A4"/>
          </p15:clr>
        </p15:guide>
        <p15:guide id="22" pos="3298" userDrawn="1">
          <p15:clr>
            <a:srgbClr val="A4A3A4"/>
          </p15:clr>
        </p15:guide>
        <p15:guide id="23" pos="3802" userDrawn="1">
          <p15:clr>
            <a:srgbClr val="A4A3A4"/>
          </p15:clr>
        </p15:guide>
        <p15:guide id="24" orient="horz" pos="2199" userDrawn="1">
          <p15:clr>
            <a:srgbClr val="A4A3A4"/>
          </p15:clr>
        </p15:guide>
        <p15:guide id="25" pos="3878" userDrawn="1">
          <p15:clr>
            <a:srgbClr val="A4A3A4"/>
          </p15:clr>
        </p15:guide>
        <p15:guide id="26" pos="4382" userDrawn="1">
          <p15:clr>
            <a:srgbClr val="A4A3A4"/>
          </p15:clr>
        </p15:guide>
        <p15:guide id="27" orient="horz" pos="2719" userDrawn="1">
          <p15:clr>
            <a:srgbClr val="A4A3A4"/>
          </p15:clr>
        </p15:guide>
        <p15:guide id="28" pos="4459" userDrawn="1">
          <p15:clr>
            <a:srgbClr val="A4A3A4"/>
          </p15:clr>
        </p15:guide>
        <p15:guide id="29" pos="4963" userDrawn="1">
          <p15:clr>
            <a:srgbClr val="A4A3A4"/>
          </p15:clr>
        </p15:guide>
        <p15:guide id="30" orient="horz" pos="2799" userDrawn="1">
          <p15:clr>
            <a:srgbClr val="A4A3A4"/>
          </p15:clr>
        </p15:guide>
        <p15:guide id="31" pos="5039" userDrawn="1">
          <p15:clr>
            <a:srgbClr val="A4A3A4"/>
          </p15:clr>
        </p15:guide>
        <p15:guide id="32" pos="5543" userDrawn="1">
          <p15:clr>
            <a:srgbClr val="A4A3A4"/>
          </p15:clr>
        </p15:guide>
        <p15:guide id="33" orient="horz" pos="3319" userDrawn="1">
          <p15:clr>
            <a:srgbClr val="A4A3A4"/>
          </p15:clr>
        </p15:guide>
        <p15:guide id="34" pos="5619" userDrawn="1">
          <p15:clr>
            <a:srgbClr val="A4A3A4"/>
          </p15:clr>
        </p15:guide>
        <p15:guide id="35" pos="6123" userDrawn="1">
          <p15:clr>
            <a:srgbClr val="A4A3A4"/>
          </p15:clr>
        </p15:guide>
        <p15:guide id="36" orient="horz" pos="3399" userDrawn="1">
          <p15:clr>
            <a:srgbClr val="A4A3A4"/>
          </p15:clr>
        </p15:guide>
        <p15:guide id="37" pos="6200" userDrawn="1">
          <p15:clr>
            <a:srgbClr val="A4A3A4"/>
          </p15:clr>
        </p15:guide>
        <p15:guide id="38" pos="6704" userDrawn="1">
          <p15:clr>
            <a:srgbClr val="A4A3A4"/>
          </p15:clr>
        </p15:guide>
        <p15:guide id="39" orient="horz" pos="3656" userDrawn="1">
          <p15:clr>
            <a:srgbClr val="F26B43"/>
          </p15:clr>
        </p15:guide>
        <p15:guide id="40" pos="6780" userDrawn="1">
          <p15:clr>
            <a:srgbClr val="A4A3A4"/>
          </p15:clr>
        </p15:guide>
        <p15:guide id="41" pos="7283" userDrawn="1">
          <p15:clr>
            <a:srgbClr val="F26B43"/>
          </p15:clr>
        </p15:guide>
        <p15:guide id="42" orient="horz" pos="3923" userDrawn="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mailto:msf.eco@cbs.dk" TargetMode="Externa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 hidden="1">
            <a:extLst>
              <a:ext uri="{FF2B5EF4-FFF2-40B4-BE49-F238E27FC236}">
                <a16:creationId xmlns:a16="http://schemas.microsoft.com/office/drawing/2014/main" id="{3BD868EA-BD62-4864-9079-F1CFD61628B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1</a:t>
            </a:fld>
            <a:endParaRPr lang="en-GB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33F7817D-E890-A0F7-DDF4-232EBE84410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5FF2D47F-9F49-C272-5937-6D47AC7EE49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Econometrics of Firm Data</a:t>
            </a:r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4D807354-51B5-2377-A9E2-222845A75DC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Introduction to exercises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0E8FE59E-B7E5-4F03-478B-A47CA32089D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GB" dirty="0"/>
              <a:t>Mette </a:t>
            </a:r>
            <a:r>
              <a:rPr lang="en-GB" dirty="0" err="1"/>
              <a:t>Suder</a:t>
            </a:r>
            <a:r>
              <a:rPr lang="en-GB" dirty="0"/>
              <a:t> Franck, </a:t>
            </a:r>
            <a:r>
              <a:rPr lang="en-GB" dirty="0" err="1"/>
              <a:t>msf.eco@cbs.dk</a:t>
            </a:r>
            <a:r>
              <a:rPr lang="en-GB" dirty="0"/>
              <a:t>	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BEBDB6B-20B9-0ECB-11E5-16C62818C26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GB" dirty="0"/>
              <a:t>DVIP, Department of Economics</a:t>
            </a:r>
          </a:p>
        </p:txBody>
      </p:sp>
    </p:spTree>
    <p:extLst>
      <p:ext uri="{BB962C8B-B14F-4D97-AF65-F5344CB8AC3E}">
        <p14:creationId xmlns:p14="http://schemas.microsoft.com/office/powerpoint/2010/main" val="34544575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9FE332-6929-B2AB-B729-622674ECC0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E2EF637-95A7-E545-F481-C0E9B761D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PS 1 – Part 2, Exercise 3 b)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7B0E85-FDF3-C41B-26E3-ECE5BBA9F93C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10</a:t>
            </a:fld>
            <a:endParaRPr lang="en-GB" dirty="0"/>
          </a:p>
        </p:txBody>
      </p:sp>
      <p:pic>
        <p:nvPicPr>
          <p:cNvPr id="8" name="Billede 7">
            <a:extLst>
              <a:ext uri="{FF2B5EF4-FFF2-40B4-BE49-F238E27FC236}">
                <a16:creationId xmlns:a16="http://schemas.microsoft.com/office/drawing/2014/main" id="{43A1A5A5-0BF0-FC56-E6D7-898E28B524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923339"/>
            <a:ext cx="7772400" cy="1011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6946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CC8E07-542E-0968-DCB7-FDFF382CD3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EC260C-0079-E45B-EE51-5940C65DC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PS 1 – Part 2, Exercise 3 c)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B90756-CAE3-E24E-9433-E2743AEA27E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11</a:t>
            </a:fld>
            <a:endParaRPr lang="en-GB" dirty="0"/>
          </a:p>
        </p:txBody>
      </p:sp>
      <p:pic>
        <p:nvPicPr>
          <p:cNvPr id="6" name="Billede 5">
            <a:extLst>
              <a:ext uri="{FF2B5EF4-FFF2-40B4-BE49-F238E27FC236}">
                <a16:creationId xmlns:a16="http://schemas.microsoft.com/office/drawing/2014/main" id="{E051C29C-35BE-FF11-9568-D754E1D0A8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945823"/>
            <a:ext cx="7772400" cy="966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2853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05FB19-AD6D-06B0-CE46-CD2AA8575B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EA65E6E-79F8-1B9A-77E9-F2B56247B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PS 1 – Part 2, Exercise 4 a)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6E9F1F-EC80-8F8C-242B-33F4A36FCE9F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12</a:t>
            </a:fld>
            <a:endParaRPr lang="en-GB" dirty="0"/>
          </a:p>
        </p:txBody>
      </p:sp>
      <p:pic>
        <p:nvPicPr>
          <p:cNvPr id="2" name="Billede 1">
            <a:extLst>
              <a:ext uri="{FF2B5EF4-FFF2-40B4-BE49-F238E27FC236}">
                <a16:creationId xmlns:a16="http://schemas.microsoft.com/office/drawing/2014/main" id="{36E0D5DD-EB40-B52E-F003-C5722DEF4E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850" y="2895600"/>
            <a:ext cx="5956300" cy="1066800"/>
          </a:xfrm>
          <a:prstGeom prst="rect">
            <a:avLst/>
          </a:prstGeom>
        </p:spPr>
      </p:pic>
      <p:pic>
        <p:nvPicPr>
          <p:cNvPr id="4" name="Billede 3">
            <a:extLst>
              <a:ext uri="{FF2B5EF4-FFF2-40B4-BE49-F238E27FC236}">
                <a16:creationId xmlns:a16="http://schemas.microsoft.com/office/drawing/2014/main" id="{5C642F4F-5B8C-7567-09B7-B06EC2D08B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0250" y="3048000"/>
            <a:ext cx="5956300" cy="1066800"/>
          </a:xfrm>
          <a:prstGeom prst="rect">
            <a:avLst/>
          </a:prstGeom>
        </p:spPr>
      </p:pic>
      <p:pic>
        <p:nvPicPr>
          <p:cNvPr id="7" name="Billede 6">
            <a:extLst>
              <a:ext uri="{FF2B5EF4-FFF2-40B4-BE49-F238E27FC236}">
                <a16:creationId xmlns:a16="http://schemas.microsoft.com/office/drawing/2014/main" id="{15D286EF-3794-A491-DBF4-81C244B3DA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2650" y="3200400"/>
            <a:ext cx="59563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7685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D40138-5B79-2F2C-EDDB-3B96C4B51B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67CA19E-DED2-6B18-DFF2-496247743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PS 1 – Part 2, Exercise 4 c)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25056-4CC2-E8D2-44DB-AE75C2C797B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13</a:t>
            </a:fld>
            <a:endParaRPr lang="en-GB" dirty="0"/>
          </a:p>
        </p:txBody>
      </p:sp>
      <p:pic>
        <p:nvPicPr>
          <p:cNvPr id="7" name="Billede 6">
            <a:extLst>
              <a:ext uri="{FF2B5EF4-FFF2-40B4-BE49-F238E27FC236}">
                <a16:creationId xmlns:a16="http://schemas.microsoft.com/office/drawing/2014/main" id="{7314B538-DE94-29CC-02E6-13D2535E40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8099" y="1828800"/>
            <a:ext cx="5956300" cy="1066800"/>
          </a:xfrm>
          <a:prstGeom prst="rect">
            <a:avLst/>
          </a:prstGeom>
        </p:spPr>
      </p:pic>
      <p:sp>
        <p:nvSpPr>
          <p:cNvPr id="6" name="Tekstfelt 5">
            <a:extLst>
              <a:ext uri="{FF2B5EF4-FFF2-40B4-BE49-F238E27FC236}">
                <a16:creationId xmlns:a16="http://schemas.microsoft.com/office/drawing/2014/main" id="{D8EA97C7-19A7-063A-9C6F-5C57554D3569}"/>
              </a:ext>
            </a:extLst>
          </p:cNvPr>
          <p:cNvSpPr txBox="1"/>
          <p:nvPr/>
        </p:nvSpPr>
        <p:spPr>
          <a:xfrm>
            <a:off x="1453244" y="1656918"/>
            <a:ext cx="391885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600"/>
              </a:spcAft>
              <a:buSzPct val="80000"/>
            </a:pPr>
            <a:r>
              <a:rPr lang="da-DK" sz="1400" dirty="0"/>
              <a:t>A)</a:t>
            </a:r>
          </a:p>
        </p:txBody>
      </p:sp>
      <p:sp>
        <p:nvSpPr>
          <p:cNvPr id="8" name="Tekstfelt 7">
            <a:extLst>
              <a:ext uri="{FF2B5EF4-FFF2-40B4-BE49-F238E27FC236}">
                <a16:creationId xmlns:a16="http://schemas.microsoft.com/office/drawing/2014/main" id="{A88C0EBC-C769-B1CE-EA92-E5EEBA993E1A}"/>
              </a:ext>
            </a:extLst>
          </p:cNvPr>
          <p:cNvSpPr txBox="1"/>
          <p:nvPr/>
        </p:nvSpPr>
        <p:spPr>
          <a:xfrm>
            <a:off x="1453243" y="3687103"/>
            <a:ext cx="391885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600"/>
              </a:spcAft>
              <a:buSzPct val="80000"/>
            </a:pPr>
            <a:r>
              <a:rPr lang="da-DK" sz="1400" dirty="0"/>
              <a:t>C)</a:t>
            </a:r>
          </a:p>
        </p:txBody>
      </p:sp>
      <p:pic>
        <p:nvPicPr>
          <p:cNvPr id="9" name="Billede 8">
            <a:extLst>
              <a:ext uri="{FF2B5EF4-FFF2-40B4-BE49-F238E27FC236}">
                <a16:creationId xmlns:a16="http://schemas.microsoft.com/office/drawing/2014/main" id="{9A4FC87B-4826-9674-A2F2-9DFDFA44C8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8471" y="3429000"/>
            <a:ext cx="39878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8873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9DB3EEDE-C329-21FB-9DF1-96D04F1A8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Problem set 2, 2b)</a:t>
            </a:r>
          </a:p>
        </p:txBody>
      </p:sp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357686D4-B96D-EE4B-735A-F674E4AB843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14</a:t>
            </a:fld>
            <a:endParaRPr lang="en-GB" dirty="0"/>
          </a:p>
        </p:txBody>
      </p:sp>
      <p:sp>
        <p:nvSpPr>
          <p:cNvPr id="6" name="Undertitel 5">
            <a:extLst>
              <a:ext uri="{FF2B5EF4-FFF2-40B4-BE49-F238E27FC236}">
                <a16:creationId xmlns:a16="http://schemas.microsoft.com/office/drawing/2014/main" id="{87B8D00B-2A9F-4C05-E5FD-50CBA1E67285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630000" y="1050925"/>
            <a:ext cx="6881143" cy="409575"/>
          </a:xfrm>
        </p:spPr>
        <p:txBody>
          <a:bodyPr/>
          <a:lstStyle/>
          <a:p>
            <a:r>
              <a:rPr lang="da-DK" dirty="0"/>
              <a:t>General </a:t>
            </a:r>
            <a:r>
              <a:rPr lang="da-DK" dirty="0" err="1"/>
              <a:t>idea</a:t>
            </a:r>
            <a:r>
              <a:rPr lang="da-DK" dirty="0"/>
              <a:t> </a:t>
            </a:r>
            <a:r>
              <a:rPr lang="da-DK" dirty="0" err="1"/>
              <a:t>behind</a:t>
            </a:r>
            <a:r>
              <a:rPr lang="da-DK" dirty="0"/>
              <a:t> White test for </a:t>
            </a:r>
            <a:r>
              <a:rPr lang="da-DK" dirty="0" err="1"/>
              <a:t>heteroskedasticity</a:t>
            </a:r>
            <a:endParaRPr lang="da-DK" dirty="0"/>
          </a:p>
        </p:txBody>
      </p:sp>
      <p:pic>
        <p:nvPicPr>
          <p:cNvPr id="1026" name="Picture 2" descr="PPT - Economics 105: Statistics PowerPoint Presentation, free download -  ID:1989933">
            <a:extLst>
              <a:ext uri="{FF2B5EF4-FFF2-40B4-BE49-F238E27FC236}">
                <a16:creationId xmlns:a16="http://schemas.microsoft.com/office/drawing/2014/main" id="{6445C2F4-4E33-C9F7-A256-CBA20C3E595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7902" y="1641682"/>
            <a:ext cx="6196693" cy="4647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Undertitel 5">
            <a:extLst>
              <a:ext uri="{FF2B5EF4-FFF2-40B4-BE49-F238E27FC236}">
                <a16:creationId xmlns:a16="http://schemas.microsoft.com/office/drawing/2014/main" id="{C63CCCF1-9764-9282-D0C6-8616389558BF}"/>
              </a:ext>
            </a:extLst>
          </p:cNvPr>
          <p:cNvSpPr txBox="1">
            <a:spLocks/>
          </p:cNvSpPr>
          <p:nvPr/>
        </p:nvSpPr>
        <p:spPr>
          <a:xfrm>
            <a:off x="8920843" y="4765541"/>
            <a:ext cx="3124200" cy="91680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0000"/>
              <a:buFont typeface="Arial" panose="020B0604020202020204" pitchFamily="34" charset="0"/>
              <a:buChar char="​"/>
              <a:defRPr sz="1600" b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SzPct val="80000"/>
              <a:buFont typeface="Arial" panose="020B0604020202020204" pitchFamily="34" charset="0"/>
              <a:buChar char="​"/>
              <a:defRPr sz="2000" b="0" kern="120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SzPct val="80000"/>
              <a:buFont typeface="Arial" panose="020B0604020202020204" pitchFamily="34" charset="0"/>
              <a:buChar char="​"/>
              <a:defRPr sz="2000" b="0" kern="120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2000" b="0" kern="120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​"/>
              <a:tabLst/>
              <a:defRPr sz="2000" b="0" kern="120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​"/>
              <a:defRPr sz="2000" b="0" kern="120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2000" b="0" kern="1200" baseline="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SzPct val="80000"/>
              <a:buFont typeface="Arial" panose="020B0604020202020204" pitchFamily="34" charset="0"/>
              <a:buChar char="​"/>
              <a:defRPr sz="2000" b="0" kern="120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7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​"/>
              <a:defRPr sz="2000" b="0" kern="1200" cap="all" baseline="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9pPr>
          </a:lstStyle>
          <a:p>
            <a:r>
              <a:rPr lang="da-DK" dirty="0"/>
              <a:t>In </a:t>
            </a:r>
            <a:r>
              <a:rPr lang="da-DK" dirty="0" err="1"/>
              <a:t>other</a:t>
            </a:r>
            <a:r>
              <a:rPr lang="da-DK" dirty="0"/>
              <a:t> </a:t>
            </a:r>
            <a:r>
              <a:rPr lang="da-DK" dirty="0" err="1"/>
              <a:t>words</a:t>
            </a:r>
            <a:r>
              <a:rPr lang="da-DK" dirty="0"/>
              <a:t> the </a:t>
            </a:r>
            <a:r>
              <a:rPr lang="da-DK" dirty="0" err="1"/>
              <a:t>null</a:t>
            </a:r>
            <a:r>
              <a:rPr lang="da-DK" dirty="0"/>
              <a:t> </a:t>
            </a:r>
            <a:r>
              <a:rPr lang="da-DK" dirty="0" err="1"/>
              <a:t>hypothesis</a:t>
            </a:r>
            <a:r>
              <a:rPr lang="da-DK" dirty="0"/>
              <a:t> is </a:t>
            </a:r>
            <a:r>
              <a:rPr lang="da-DK" dirty="0" err="1"/>
              <a:t>that</a:t>
            </a:r>
            <a:r>
              <a:rPr lang="da-DK" dirty="0"/>
              <a:t> </a:t>
            </a:r>
            <a:r>
              <a:rPr lang="da-DK" dirty="0" err="1"/>
              <a:t>errors</a:t>
            </a:r>
            <a:r>
              <a:rPr lang="da-DK" dirty="0"/>
              <a:t> </a:t>
            </a:r>
            <a:r>
              <a:rPr lang="da-DK" dirty="0" err="1"/>
              <a:t>are</a:t>
            </a:r>
            <a:r>
              <a:rPr lang="da-DK" dirty="0"/>
              <a:t> </a:t>
            </a:r>
            <a:r>
              <a:rPr lang="da-DK" dirty="0" err="1"/>
              <a:t>homoskedastic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4243765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F9B47D-0B12-D566-FA06-9390D58925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F814AF0-D039-35F0-AB4C-E4F4485FE7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Problem set 2, 3b)</a:t>
            </a:r>
          </a:p>
        </p:txBody>
      </p:sp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61AECAAB-4228-3869-E7B5-38D9B1EB8B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15</a:t>
            </a:fld>
            <a:endParaRPr lang="en-GB" dirty="0"/>
          </a:p>
        </p:txBody>
      </p:sp>
      <p:sp>
        <p:nvSpPr>
          <p:cNvPr id="6" name="Undertitel 5">
            <a:extLst>
              <a:ext uri="{FF2B5EF4-FFF2-40B4-BE49-F238E27FC236}">
                <a16:creationId xmlns:a16="http://schemas.microsoft.com/office/drawing/2014/main" id="{041BF886-D8D2-2D2B-2DFA-039FB41900BA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630000" y="1050925"/>
            <a:ext cx="6881143" cy="409575"/>
          </a:xfrm>
        </p:spPr>
        <p:txBody>
          <a:bodyPr/>
          <a:lstStyle/>
          <a:p>
            <a:r>
              <a:rPr lang="da-DK" dirty="0" err="1"/>
              <a:t>Testing</a:t>
            </a:r>
            <a:r>
              <a:rPr lang="da-DK" dirty="0"/>
              <a:t> Multiple </a:t>
            </a:r>
            <a:r>
              <a:rPr lang="da-DK" dirty="0" err="1"/>
              <a:t>Linear</a:t>
            </a:r>
            <a:r>
              <a:rPr lang="da-DK" dirty="0"/>
              <a:t> </a:t>
            </a:r>
            <a:r>
              <a:rPr lang="da-DK" dirty="0" err="1"/>
              <a:t>Restrictions</a:t>
            </a:r>
            <a:endParaRPr lang="da-DK" dirty="0"/>
          </a:p>
        </p:txBody>
      </p:sp>
      <p:sp>
        <p:nvSpPr>
          <p:cNvPr id="2" name="Pladsholder til indhold 1">
            <a:extLst>
              <a:ext uri="{FF2B5EF4-FFF2-40B4-BE49-F238E27FC236}">
                <a16:creationId xmlns:a16="http://schemas.microsoft.com/office/drawing/2014/main" id="{99BFC3C5-A922-F23C-A470-B313BDCEDA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8" y="1585914"/>
            <a:ext cx="8392522" cy="2795684"/>
          </a:xfrm>
        </p:spPr>
        <p:txBody>
          <a:bodyPr/>
          <a:lstStyle/>
          <a:p>
            <a:endParaRPr lang="da-DK" dirty="0"/>
          </a:p>
        </p:txBody>
      </p:sp>
      <p:pic>
        <p:nvPicPr>
          <p:cNvPr id="4" name="Billede 3">
            <a:extLst>
              <a:ext uri="{FF2B5EF4-FFF2-40B4-BE49-F238E27FC236}">
                <a16:creationId xmlns:a16="http://schemas.microsoft.com/office/drawing/2014/main" id="{7104AB61-0B7A-94B2-C222-A3DC520293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49" y="1585913"/>
            <a:ext cx="7772400" cy="2795684"/>
          </a:xfrm>
          <a:prstGeom prst="rect">
            <a:avLst/>
          </a:prstGeom>
        </p:spPr>
      </p:pic>
      <p:sp>
        <p:nvSpPr>
          <p:cNvPr id="8" name="Tekstfelt 7">
            <a:extLst>
              <a:ext uri="{FF2B5EF4-FFF2-40B4-BE49-F238E27FC236}">
                <a16:creationId xmlns:a16="http://schemas.microsoft.com/office/drawing/2014/main" id="{4F55FF28-EB0E-32F5-DA3A-C6A27DCE60C9}"/>
              </a:ext>
            </a:extLst>
          </p:cNvPr>
          <p:cNvSpPr txBox="1"/>
          <p:nvPr/>
        </p:nvSpPr>
        <p:spPr>
          <a:xfrm>
            <a:off x="1704233" y="6227535"/>
            <a:ext cx="4043423" cy="560514"/>
          </a:xfrm>
          <a:prstGeom prst="rect">
            <a:avLst/>
          </a:prstGeom>
          <a:noFill/>
        </p:spPr>
        <p:txBody>
          <a:bodyPr vert="horz" lIns="0" tIns="0" rIns="0" bIns="0" rtlCol="0">
            <a:normAutofit/>
          </a:bodyPr>
          <a:lstStyle/>
          <a:p>
            <a:pPr>
              <a:spcAft>
                <a:spcPts val="600"/>
              </a:spcAft>
              <a:buSzPct val="80000"/>
            </a:pPr>
            <a:r>
              <a:rPr lang="en-GB" sz="1400" i="1" dirty="0"/>
              <a:t>Source: Ralf’s slide </a:t>
            </a:r>
            <a:r>
              <a:rPr lang="en-GB" sz="1400" i="1" dirty="0" err="1"/>
              <a:t>OLS_estimation_inference</a:t>
            </a:r>
            <a:endParaRPr lang="en-GB" sz="1400" i="1" dirty="0"/>
          </a:p>
        </p:txBody>
      </p:sp>
    </p:spTree>
    <p:extLst>
      <p:ext uri="{BB962C8B-B14F-4D97-AF65-F5344CB8AC3E}">
        <p14:creationId xmlns:p14="http://schemas.microsoft.com/office/powerpoint/2010/main" val="36475245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333D92-AB39-C10D-524F-0949C5A77D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8B1252EC-6978-2976-6D71-6C56C037E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Problem set 2, 3b)</a:t>
            </a:r>
          </a:p>
        </p:txBody>
      </p:sp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4956B580-5F89-A5A5-3EF8-71984042D7AC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16</a:t>
            </a:fld>
            <a:endParaRPr lang="en-GB" dirty="0"/>
          </a:p>
        </p:txBody>
      </p:sp>
      <p:sp>
        <p:nvSpPr>
          <p:cNvPr id="6" name="Undertitel 5">
            <a:extLst>
              <a:ext uri="{FF2B5EF4-FFF2-40B4-BE49-F238E27FC236}">
                <a16:creationId xmlns:a16="http://schemas.microsoft.com/office/drawing/2014/main" id="{6EA522CE-DC5E-360B-F269-2F55308DCD05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630000" y="1050925"/>
            <a:ext cx="6881143" cy="409575"/>
          </a:xfrm>
        </p:spPr>
        <p:txBody>
          <a:bodyPr/>
          <a:lstStyle/>
          <a:p>
            <a:r>
              <a:rPr lang="da-DK" dirty="0" err="1"/>
              <a:t>Testing</a:t>
            </a:r>
            <a:r>
              <a:rPr lang="da-DK" dirty="0"/>
              <a:t> Multiple </a:t>
            </a:r>
            <a:r>
              <a:rPr lang="da-DK" dirty="0" err="1"/>
              <a:t>Linear</a:t>
            </a:r>
            <a:r>
              <a:rPr lang="da-DK" dirty="0"/>
              <a:t> </a:t>
            </a:r>
            <a:r>
              <a:rPr lang="da-DK" dirty="0" err="1"/>
              <a:t>Restrictions</a:t>
            </a:r>
            <a:endParaRPr lang="da-DK" dirty="0"/>
          </a:p>
        </p:txBody>
      </p:sp>
      <p:sp>
        <p:nvSpPr>
          <p:cNvPr id="8" name="Tekstfelt 7">
            <a:extLst>
              <a:ext uri="{FF2B5EF4-FFF2-40B4-BE49-F238E27FC236}">
                <a16:creationId xmlns:a16="http://schemas.microsoft.com/office/drawing/2014/main" id="{EA600371-3357-E8E2-F4B7-97EF2A8D0DB6}"/>
              </a:ext>
            </a:extLst>
          </p:cNvPr>
          <p:cNvSpPr txBox="1"/>
          <p:nvPr/>
        </p:nvSpPr>
        <p:spPr>
          <a:xfrm>
            <a:off x="1704233" y="6227535"/>
            <a:ext cx="4043423" cy="560514"/>
          </a:xfrm>
          <a:prstGeom prst="rect">
            <a:avLst/>
          </a:prstGeom>
          <a:noFill/>
        </p:spPr>
        <p:txBody>
          <a:bodyPr vert="horz" lIns="0" tIns="0" rIns="0" bIns="0" rtlCol="0">
            <a:normAutofit/>
          </a:bodyPr>
          <a:lstStyle/>
          <a:p>
            <a:pPr>
              <a:spcAft>
                <a:spcPts val="600"/>
              </a:spcAft>
              <a:buSzPct val="80000"/>
            </a:pPr>
            <a:r>
              <a:rPr lang="en-GB" sz="1400" i="1" dirty="0"/>
              <a:t>Source: Ralf’s slide </a:t>
            </a:r>
            <a:r>
              <a:rPr lang="en-GB" sz="1400" i="1" dirty="0" err="1"/>
              <a:t>OLS_estimation_inference</a:t>
            </a:r>
            <a:endParaRPr lang="en-GB" sz="1400" i="1" dirty="0"/>
          </a:p>
        </p:txBody>
      </p:sp>
      <p:pic>
        <p:nvPicPr>
          <p:cNvPr id="7" name="Billede 6">
            <a:extLst>
              <a:ext uri="{FF2B5EF4-FFF2-40B4-BE49-F238E27FC236}">
                <a16:creationId xmlns:a16="http://schemas.microsoft.com/office/drawing/2014/main" id="{F6883204-65A3-32F4-4F51-B8439539FB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4243" y="1460500"/>
            <a:ext cx="6305726" cy="4170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3359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85FF3C-E99F-08E2-0938-51A1821958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CCB4C7DD-7901-FB5D-B1C0-7324FDDA7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Problem set 2, 3b)</a:t>
            </a:r>
          </a:p>
        </p:txBody>
      </p:sp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400EEDFC-73D7-D273-7DF3-F64FC4E71601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17</a:t>
            </a:fld>
            <a:endParaRPr lang="en-GB" dirty="0"/>
          </a:p>
        </p:txBody>
      </p:sp>
      <p:sp>
        <p:nvSpPr>
          <p:cNvPr id="6" name="Undertitel 5">
            <a:extLst>
              <a:ext uri="{FF2B5EF4-FFF2-40B4-BE49-F238E27FC236}">
                <a16:creationId xmlns:a16="http://schemas.microsoft.com/office/drawing/2014/main" id="{0FDF0E80-6280-E55C-5DE5-3D8284798B23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630000" y="1050925"/>
            <a:ext cx="6881143" cy="409575"/>
          </a:xfrm>
        </p:spPr>
        <p:txBody>
          <a:bodyPr/>
          <a:lstStyle/>
          <a:p>
            <a:r>
              <a:rPr lang="da-DK" dirty="0" err="1"/>
              <a:t>Testing</a:t>
            </a:r>
            <a:r>
              <a:rPr lang="da-DK" dirty="0"/>
              <a:t> Multiple </a:t>
            </a:r>
            <a:r>
              <a:rPr lang="da-DK" dirty="0" err="1"/>
              <a:t>Linear</a:t>
            </a:r>
            <a:r>
              <a:rPr lang="da-DK" dirty="0"/>
              <a:t> </a:t>
            </a:r>
            <a:r>
              <a:rPr lang="da-DK" dirty="0" err="1"/>
              <a:t>Restrictions</a:t>
            </a:r>
            <a:endParaRPr lang="da-DK" dirty="0"/>
          </a:p>
        </p:txBody>
      </p:sp>
      <p:sp>
        <p:nvSpPr>
          <p:cNvPr id="8" name="Tekstfelt 7">
            <a:extLst>
              <a:ext uri="{FF2B5EF4-FFF2-40B4-BE49-F238E27FC236}">
                <a16:creationId xmlns:a16="http://schemas.microsoft.com/office/drawing/2014/main" id="{657C6AA9-4ACC-F0A0-5483-61823650A025}"/>
              </a:ext>
            </a:extLst>
          </p:cNvPr>
          <p:cNvSpPr txBox="1"/>
          <p:nvPr/>
        </p:nvSpPr>
        <p:spPr>
          <a:xfrm>
            <a:off x="1704233" y="6227535"/>
            <a:ext cx="4043423" cy="560514"/>
          </a:xfrm>
          <a:prstGeom prst="rect">
            <a:avLst/>
          </a:prstGeom>
          <a:noFill/>
        </p:spPr>
        <p:txBody>
          <a:bodyPr vert="horz" lIns="0" tIns="0" rIns="0" bIns="0" rtlCol="0">
            <a:normAutofit/>
          </a:bodyPr>
          <a:lstStyle/>
          <a:p>
            <a:pPr>
              <a:spcAft>
                <a:spcPts val="600"/>
              </a:spcAft>
              <a:buSzPct val="80000"/>
            </a:pPr>
            <a:r>
              <a:rPr lang="en-GB" sz="1400" i="1" dirty="0"/>
              <a:t>Source: Ralf’s slide </a:t>
            </a:r>
            <a:r>
              <a:rPr lang="en-GB" sz="1400" i="1" dirty="0" err="1"/>
              <a:t>OLS_estimation_inference</a:t>
            </a:r>
            <a:endParaRPr lang="en-GB" sz="1400" i="1" dirty="0"/>
          </a:p>
        </p:txBody>
      </p:sp>
      <p:pic>
        <p:nvPicPr>
          <p:cNvPr id="7" name="Billede 6">
            <a:extLst>
              <a:ext uri="{FF2B5EF4-FFF2-40B4-BE49-F238E27FC236}">
                <a16:creationId xmlns:a16="http://schemas.microsoft.com/office/drawing/2014/main" id="{5681A9C7-C9E4-757C-C861-1D68A22F79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9051" y="1325532"/>
            <a:ext cx="6554396" cy="4492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2523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23299A-9CD7-D42F-EEB9-04691E6F73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1042BE52-0931-14D7-D67B-C9A5303A6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Problem set 2, 3b)</a:t>
            </a:r>
          </a:p>
        </p:txBody>
      </p:sp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925A05CA-8E60-968D-2E05-47D1FD4B88A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18</a:t>
            </a:fld>
            <a:endParaRPr lang="en-GB" dirty="0"/>
          </a:p>
        </p:txBody>
      </p:sp>
      <p:sp>
        <p:nvSpPr>
          <p:cNvPr id="6" name="Undertitel 5">
            <a:extLst>
              <a:ext uri="{FF2B5EF4-FFF2-40B4-BE49-F238E27FC236}">
                <a16:creationId xmlns:a16="http://schemas.microsoft.com/office/drawing/2014/main" id="{5E0B6EB1-4C44-FD05-1D22-FA900C8635EC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630000" y="1050925"/>
            <a:ext cx="6881143" cy="409575"/>
          </a:xfrm>
        </p:spPr>
        <p:txBody>
          <a:bodyPr/>
          <a:lstStyle/>
          <a:p>
            <a:r>
              <a:rPr lang="da-DK" dirty="0" err="1"/>
              <a:t>Testing</a:t>
            </a:r>
            <a:r>
              <a:rPr lang="da-DK" dirty="0"/>
              <a:t> Multiple </a:t>
            </a:r>
            <a:r>
              <a:rPr lang="da-DK" dirty="0" err="1"/>
              <a:t>Linear</a:t>
            </a:r>
            <a:r>
              <a:rPr lang="da-DK" dirty="0"/>
              <a:t> </a:t>
            </a:r>
            <a:r>
              <a:rPr lang="da-DK" dirty="0" err="1"/>
              <a:t>Restrictions</a:t>
            </a:r>
            <a:endParaRPr lang="da-DK" dirty="0"/>
          </a:p>
        </p:txBody>
      </p:sp>
      <p:sp>
        <p:nvSpPr>
          <p:cNvPr id="8" name="Tekstfelt 7">
            <a:extLst>
              <a:ext uri="{FF2B5EF4-FFF2-40B4-BE49-F238E27FC236}">
                <a16:creationId xmlns:a16="http://schemas.microsoft.com/office/drawing/2014/main" id="{64A6437B-7AAD-EE9E-3F31-A2EFC1AD7CC0}"/>
              </a:ext>
            </a:extLst>
          </p:cNvPr>
          <p:cNvSpPr txBox="1"/>
          <p:nvPr/>
        </p:nvSpPr>
        <p:spPr>
          <a:xfrm>
            <a:off x="1704233" y="6227535"/>
            <a:ext cx="4043423" cy="560514"/>
          </a:xfrm>
          <a:prstGeom prst="rect">
            <a:avLst/>
          </a:prstGeom>
          <a:noFill/>
        </p:spPr>
        <p:txBody>
          <a:bodyPr vert="horz" lIns="0" tIns="0" rIns="0" bIns="0" rtlCol="0">
            <a:normAutofit/>
          </a:bodyPr>
          <a:lstStyle/>
          <a:p>
            <a:pPr>
              <a:spcAft>
                <a:spcPts val="600"/>
              </a:spcAft>
              <a:buSzPct val="80000"/>
            </a:pPr>
            <a:r>
              <a:rPr lang="en-GB" sz="1400" i="1" dirty="0"/>
              <a:t>Source: Ralf’s slide </a:t>
            </a:r>
            <a:r>
              <a:rPr lang="en-GB" sz="1400" i="1" dirty="0" err="1"/>
              <a:t>OLS_estimation_inference</a:t>
            </a:r>
            <a:endParaRPr lang="en-GB" sz="1400" i="1" dirty="0"/>
          </a:p>
        </p:txBody>
      </p:sp>
      <p:pic>
        <p:nvPicPr>
          <p:cNvPr id="4" name="Billede 3">
            <a:extLst>
              <a:ext uri="{FF2B5EF4-FFF2-40B4-BE49-F238E27FC236}">
                <a16:creationId xmlns:a16="http://schemas.microsoft.com/office/drawing/2014/main" id="{379DBEA7-25D3-8F97-C313-F0B1704692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460500"/>
            <a:ext cx="6859111" cy="4541729"/>
          </a:xfrm>
          <a:prstGeom prst="rect">
            <a:avLst/>
          </a:prstGeom>
        </p:spPr>
      </p:pic>
      <p:pic>
        <p:nvPicPr>
          <p:cNvPr id="7" name="Billede 6">
            <a:extLst>
              <a:ext uri="{FF2B5EF4-FFF2-40B4-BE49-F238E27FC236}">
                <a16:creationId xmlns:a16="http://schemas.microsoft.com/office/drawing/2014/main" id="{93865077-A4E8-8A45-D0B2-7DBF407C69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2200" y="1612900"/>
            <a:ext cx="6859111" cy="4541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2351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9AF718-A9AA-5DC7-ED77-725733FA19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09005FA7-C262-C624-7279-6D3B0425FC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Problem set 2, 3c)</a:t>
            </a:r>
          </a:p>
        </p:txBody>
      </p:sp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03576FB4-C74A-777F-5077-8DAFE9C311F1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19</a:t>
            </a:fld>
            <a:endParaRPr lang="en-GB" dirty="0"/>
          </a:p>
        </p:txBody>
      </p:sp>
      <p:sp>
        <p:nvSpPr>
          <p:cNvPr id="8" name="Tekstfelt 7">
            <a:extLst>
              <a:ext uri="{FF2B5EF4-FFF2-40B4-BE49-F238E27FC236}">
                <a16:creationId xmlns:a16="http://schemas.microsoft.com/office/drawing/2014/main" id="{6730D064-D9A8-E464-76BB-D6D8D64E9F83}"/>
              </a:ext>
            </a:extLst>
          </p:cNvPr>
          <p:cNvSpPr txBox="1"/>
          <p:nvPr/>
        </p:nvSpPr>
        <p:spPr>
          <a:xfrm>
            <a:off x="1704233" y="6227535"/>
            <a:ext cx="4043423" cy="560514"/>
          </a:xfrm>
          <a:prstGeom prst="rect">
            <a:avLst/>
          </a:prstGeom>
          <a:noFill/>
        </p:spPr>
        <p:txBody>
          <a:bodyPr vert="horz" lIns="0" tIns="0" rIns="0" bIns="0" rtlCol="0">
            <a:normAutofit/>
          </a:bodyPr>
          <a:lstStyle/>
          <a:p>
            <a:pPr>
              <a:spcAft>
                <a:spcPts val="600"/>
              </a:spcAft>
              <a:buSzPct val="80000"/>
            </a:pPr>
            <a:r>
              <a:rPr lang="en-GB" sz="1400" i="1" dirty="0"/>
              <a:t>Source: Ralf’s slide </a:t>
            </a:r>
            <a:r>
              <a:rPr lang="en-GB" sz="1400" i="1" dirty="0" err="1"/>
              <a:t>OLS_estimation_inference</a:t>
            </a:r>
            <a:endParaRPr lang="en-GB" sz="1400" i="1" dirty="0"/>
          </a:p>
        </p:txBody>
      </p:sp>
      <p:pic>
        <p:nvPicPr>
          <p:cNvPr id="9" name="Billede 8">
            <a:extLst>
              <a:ext uri="{FF2B5EF4-FFF2-40B4-BE49-F238E27FC236}">
                <a16:creationId xmlns:a16="http://schemas.microsoft.com/office/drawing/2014/main" id="{0F05F7A2-3609-02E3-D6FE-64A65636BC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6919" y="1313543"/>
            <a:ext cx="6898660" cy="450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1299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3DB7DA3-6BA3-BCA9-5504-3FB679F040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Agenda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0F4EF4-8D3C-4E11-BD76-DF1A3664D47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2</a:t>
            </a:fld>
            <a:endParaRPr lang="en-GB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F5AC2CF1-8D6A-D00F-7428-415AB281610E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4B461B60-2C88-E7D0-3E69-CA808F779C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585913"/>
            <a:ext cx="10734116" cy="4217987"/>
          </a:xfrm>
        </p:spPr>
        <p:txBody>
          <a:bodyPr/>
          <a:lstStyle/>
          <a:p>
            <a:r>
              <a:rPr lang="en-GB" sz="1800" dirty="0"/>
              <a:t>General introduction to exercise classes</a:t>
            </a:r>
          </a:p>
          <a:p>
            <a:r>
              <a:rPr lang="en-GB" sz="1800" dirty="0"/>
              <a:t>Econometric mindset and way of thinking</a:t>
            </a:r>
          </a:p>
          <a:p>
            <a:r>
              <a:rPr lang="en-GB" sz="1800" dirty="0"/>
              <a:t>Recap of key concepts from </a:t>
            </a:r>
            <a:r>
              <a:rPr lang="en-GB" sz="1800" dirty="0" err="1"/>
              <a:t>Ralfs</a:t>
            </a:r>
            <a:r>
              <a:rPr lang="en-GB" sz="1800" dirty="0"/>
              <a:t>’ lectures that will be useful today</a:t>
            </a:r>
          </a:p>
          <a:p>
            <a:pPr lvl="1"/>
            <a:r>
              <a:rPr lang="en-GB" sz="1800" dirty="0"/>
              <a:t>Interpretation of coefficient estimates</a:t>
            </a:r>
          </a:p>
          <a:p>
            <a:pPr lvl="1"/>
            <a:r>
              <a:rPr lang="en-GB" sz="1800" dirty="0"/>
              <a:t>Inference and hypothesis testing</a:t>
            </a:r>
          </a:p>
          <a:p>
            <a:pPr lvl="1"/>
            <a:r>
              <a:rPr lang="en-GB" sz="1800" dirty="0"/>
              <a:t>Goodness-of-fit </a:t>
            </a:r>
          </a:p>
          <a:p>
            <a:r>
              <a:rPr lang="en-GB" sz="1800" dirty="0"/>
              <a:t>Exercises!</a:t>
            </a:r>
          </a:p>
          <a:p>
            <a:pPr marL="0" indent="0">
              <a:buNone/>
            </a:pPr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6635034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3DB7DA3-6BA3-BCA9-5504-3FB679F040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General introduction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0F4EF4-8D3C-4E11-BD76-DF1A3664D47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3</a:t>
            </a:fld>
            <a:endParaRPr lang="en-GB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F5AC2CF1-8D6A-D00F-7428-415AB281610E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en-GB" dirty="0"/>
              <a:t>Teaching format &amp; practicalities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4B461B60-2C88-E7D0-3E69-CA808F779C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585913"/>
            <a:ext cx="10734116" cy="4217987"/>
          </a:xfrm>
        </p:spPr>
        <p:txBody>
          <a:bodyPr/>
          <a:lstStyle/>
          <a:p>
            <a:r>
              <a:rPr lang="en-GB" sz="1800" dirty="0"/>
              <a:t>We have three exercise classes with more exercises to cover than time allows, therefore…</a:t>
            </a:r>
          </a:p>
          <a:p>
            <a:pPr lvl="1"/>
            <a:r>
              <a:rPr lang="en-GB" sz="1800" b="1" dirty="0"/>
              <a:t>Work with exercises ahead of class</a:t>
            </a:r>
            <a:r>
              <a:rPr lang="en-GB" sz="1800" dirty="0"/>
              <a:t>, so you get an impression of which exercises you would like me to prioritize covering during class</a:t>
            </a:r>
          </a:p>
          <a:p>
            <a:pPr lvl="1"/>
            <a:r>
              <a:rPr lang="en-GB" sz="1800" b="1" dirty="0"/>
              <a:t>You are encouraged to present solutions</a:t>
            </a:r>
            <a:r>
              <a:rPr lang="en-GB" sz="1800" dirty="0"/>
              <a:t> alone or in groups during class as a learning exercise</a:t>
            </a:r>
          </a:p>
          <a:p>
            <a:pPr lvl="1"/>
            <a:r>
              <a:rPr lang="en-GB" sz="1800" dirty="0"/>
              <a:t>If no requests for specific exercises, I will choose what to cover</a:t>
            </a:r>
          </a:p>
          <a:p>
            <a:r>
              <a:rPr lang="en-GB" sz="1800" dirty="0"/>
              <a:t>Solutions for all exercises will be available after class including code for both STATA and R</a:t>
            </a:r>
          </a:p>
          <a:p>
            <a:pPr lvl="1"/>
            <a:r>
              <a:rPr lang="en-GB" sz="1800" dirty="0"/>
              <a:t>In class, I will focus on intuition and switch between showing code in R and STATA</a:t>
            </a:r>
          </a:p>
          <a:p>
            <a:r>
              <a:rPr lang="en-GB" sz="1800" dirty="0"/>
              <a:t>For questions related to exercise classes reach out to me: </a:t>
            </a:r>
            <a:r>
              <a:rPr lang="en-GB" sz="1800" dirty="0">
                <a:hlinkClick r:id="rId2"/>
              </a:rPr>
              <a:t>msf.eco@cbs.dk</a:t>
            </a:r>
            <a:endParaRPr lang="en-GB" sz="1800" dirty="0"/>
          </a:p>
          <a:p>
            <a:r>
              <a:rPr lang="en-GB" sz="1800" dirty="0"/>
              <a:t>For questions related to exam or lectures: Utilize Ralf’s office hours</a:t>
            </a:r>
          </a:p>
        </p:txBody>
      </p:sp>
    </p:spTree>
    <p:extLst>
      <p:ext uri="{BB962C8B-B14F-4D97-AF65-F5344CB8AC3E}">
        <p14:creationId xmlns:p14="http://schemas.microsoft.com/office/powerpoint/2010/main" val="16388473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3DB7DA3-6BA3-BCA9-5504-3FB679F040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Econometrics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0F4EF4-8D3C-4E11-BD76-DF1A3664D47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4</a:t>
            </a:fld>
            <a:endParaRPr lang="en-GB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4B461B60-2C88-E7D0-3E69-CA808F779C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8" y="1585913"/>
            <a:ext cx="5210629" cy="4217987"/>
          </a:xfrm>
        </p:spPr>
        <p:txBody>
          <a:bodyPr/>
          <a:lstStyle/>
          <a:p>
            <a:r>
              <a:rPr lang="en-GB" sz="2000" dirty="0"/>
              <a:t>Used to </a:t>
            </a:r>
            <a:r>
              <a:rPr lang="en-GB" sz="2000" b="1" dirty="0"/>
              <a:t>understand</a:t>
            </a:r>
            <a:r>
              <a:rPr lang="en-GB" sz="2000" dirty="0"/>
              <a:t> relationships</a:t>
            </a:r>
          </a:p>
          <a:p>
            <a:r>
              <a:rPr lang="en-GB" sz="2000" dirty="0"/>
              <a:t>Emphasis on:</a:t>
            </a:r>
          </a:p>
          <a:p>
            <a:pPr lvl="1"/>
            <a:r>
              <a:rPr lang="en-GB" sz="2000" dirty="0"/>
              <a:t>Hypothesis testing &amp; model validation</a:t>
            </a:r>
          </a:p>
          <a:p>
            <a:pPr lvl="1"/>
            <a:r>
              <a:rPr lang="en-GB" sz="2000" dirty="0"/>
              <a:t>Interpretation &amp; significance of coefficients</a:t>
            </a:r>
          </a:p>
          <a:p>
            <a:r>
              <a:rPr lang="en-GB" sz="2000" dirty="0"/>
              <a:t>Use case: </a:t>
            </a:r>
            <a:r>
              <a:rPr lang="en-GB" sz="2000" b="1" dirty="0"/>
              <a:t>Understand why customers default to inform policy-making</a:t>
            </a: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EB1BFFEA-1C37-6D88-5847-543C0B39796F}"/>
              </a:ext>
            </a:extLst>
          </p:cNvPr>
          <p:cNvSpPr txBox="1">
            <a:spLocks/>
          </p:cNvSpPr>
          <p:nvPr/>
        </p:nvSpPr>
        <p:spPr>
          <a:xfrm>
            <a:off x="6096001" y="614052"/>
            <a:ext cx="5007599" cy="482125"/>
          </a:xfrm>
          <a:prstGeom prst="rect">
            <a:avLst/>
          </a:prstGeom>
        </p:spPr>
        <p:txBody>
          <a:bodyPr vert="horz" lIns="0" tIns="1800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600" b="1" kern="1200" cap="none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Machine learning</a:t>
            </a:r>
          </a:p>
        </p:txBody>
      </p:sp>
      <p:sp>
        <p:nvSpPr>
          <p:cNvPr id="9" name="Content Placeholder 9">
            <a:extLst>
              <a:ext uri="{FF2B5EF4-FFF2-40B4-BE49-F238E27FC236}">
                <a16:creationId xmlns:a16="http://schemas.microsoft.com/office/drawing/2014/main" id="{8B82C907-A8D4-DEFA-8988-E06F47E2B5CF}"/>
              </a:ext>
            </a:extLst>
          </p:cNvPr>
          <p:cNvSpPr txBox="1">
            <a:spLocks/>
          </p:cNvSpPr>
          <p:nvPr/>
        </p:nvSpPr>
        <p:spPr>
          <a:xfrm>
            <a:off x="6095999" y="1587624"/>
            <a:ext cx="5210629" cy="421798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0000" indent="-18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SzPct val="8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SzPct val="8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SzPct val="8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​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​"/>
              <a:defRPr sz="3600" b="1" kern="120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1200" b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0000" indent="-18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SzPct val="80000"/>
              <a:buFont typeface="Wingdings" panose="05000000000000000000" pitchFamily="2" charset="2"/>
              <a:buChar char="§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7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​"/>
              <a:defRPr sz="8000" b="1" kern="1200" cap="all" baseline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9pPr>
          </a:lstStyle>
          <a:p>
            <a:r>
              <a:rPr lang="en-GB" sz="2000" dirty="0"/>
              <a:t>Used to </a:t>
            </a:r>
            <a:r>
              <a:rPr lang="en-GB" sz="2000" b="1" dirty="0"/>
              <a:t>predict</a:t>
            </a:r>
            <a:r>
              <a:rPr lang="en-GB" sz="2000" dirty="0"/>
              <a:t> behaviour/outcomes</a:t>
            </a:r>
          </a:p>
          <a:p>
            <a:r>
              <a:rPr lang="en-GB" sz="2000" dirty="0"/>
              <a:t>Emphasis on:</a:t>
            </a:r>
          </a:p>
          <a:p>
            <a:pPr lvl="1"/>
            <a:r>
              <a:rPr lang="en-GB" sz="2000" dirty="0"/>
              <a:t>Predictive performance, accuracy &amp; generalization </a:t>
            </a:r>
          </a:p>
          <a:p>
            <a:pPr lvl="1"/>
            <a:r>
              <a:rPr lang="en-GB" sz="2000" dirty="0"/>
              <a:t>Hyperparameter tuning</a:t>
            </a:r>
          </a:p>
          <a:p>
            <a:r>
              <a:rPr lang="en-GB" sz="2000" dirty="0"/>
              <a:t>Use case: </a:t>
            </a:r>
            <a:r>
              <a:rPr lang="en-GB" sz="2000" b="1" dirty="0"/>
              <a:t>Predict which customers will default to allow for proactive outreach</a:t>
            </a:r>
          </a:p>
        </p:txBody>
      </p:sp>
      <p:sp>
        <p:nvSpPr>
          <p:cNvPr id="11" name="Tekstfelt 10">
            <a:extLst>
              <a:ext uri="{FF2B5EF4-FFF2-40B4-BE49-F238E27FC236}">
                <a16:creationId xmlns:a16="http://schemas.microsoft.com/office/drawing/2014/main" id="{12F5B516-CE14-E8CA-C0A9-56BA8EC8E04E}"/>
              </a:ext>
            </a:extLst>
          </p:cNvPr>
          <p:cNvSpPr txBox="1"/>
          <p:nvPr/>
        </p:nvSpPr>
        <p:spPr>
          <a:xfrm>
            <a:off x="1625599" y="6227535"/>
            <a:ext cx="4010649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600"/>
              </a:spcAft>
              <a:buSzPct val="80000"/>
            </a:pPr>
            <a:r>
              <a:rPr lang="da-DK" sz="1400" i="1" dirty="0"/>
              <a:t>Note: Illustrative and non-</a:t>
            </a:r>
            <a:r>
              <a:rPr lang="da-DK" sz="1400" i="1" dirty="0" err="1"/>
              <a:t>exhaustive</a:t>
            </a:r>
            <a:endParaRPr lang="da-DK" sz="1400" i="1" dirty="0"/>
          </a:p>
        </p:txBody>
      </p:sp>
    </p:spTree>
    <p:extLst>
      <p:ext uri="{BB962C8B-B14F-4D97-AF65-F5344CB8AC3E}">
        <p14:creationId xmlns:p14="http://schemas.microsoft.com/office/powerpoint/2010/main" val="4039546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3DB7DA3-6BA3-BCA9-5504-3FB679F040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68799"/>
            <a:ext cx="10933113" cy="504000"/>
          </a:xfrm>
        </p:spPr>
        <p:txBody>
          <a:bodyPr anchor="t">
            <a:normAutofit/>
          </a:bodyPr>
          <a:lstStyle/>
          <a:p>
            <a:r>
              <a:rPr lang="en-GB" dirty="0"/>
              <a:t>Interpretation of coefficient estimates</a:t>
            </a:r>
          </a:p>
        </p:txBody>
      </p:sp>
      <p:sp>
        <p:nvSpPr>
          <p:cNvPr id="1031" name="Subtitle 2">
            <a:extLst>
              <a:ext uri="{FF2B5EF4-FFF2-40B4-BE49-F238E27FC236}">
                <a16:creationId xmlns:a16="http://schemas.microsoft.com/office/drawing/2014/main" id="{09D3C247-4B22-B6F0-9E76-F16D2BDF980F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630000" y="1050925"/>
            <a:ext cx="10933200" cy="40957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Units of measurement and transformation matters for interpretation</a:t>
            </a:r>
          </a:p>
        </p:txBody>
      </p:sp>
      <p:pic>
        <p:nvPicPr>
          <p:cNvPr id="8" name="Billede 7">
            <a:extLst>
              <a:ext uri="{FF2B5EF4-FFF2-40B4-BE49-F238E27FC236}">
                <a16:creationId xmlns:a16="http://schemas.microsoft.com/office/drawing/2014/main" id="{43936C62-E347-E65D-CAA9-CE4EB067A1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742299"/>
            <a:ext cx="10933113" cy="3908588"/>
          </a:xfrm>
          <a:prstGeom prst="rect">
            <a:avLst/>
          </a:prstGeom>
          <a:noFill/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0F4EF4-8D3C-4E11-BD76-DF1A3664D47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0763250" y="6227535"/>
            <a:ext cx="798513" cy="298800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fld id="{23AA811B-2EBD-4900-905E-5BE206449611}" type="slidenum">
              <a:rPr lang="en-GB" smtClean="0"/>
              <a:pPr>
                <a:spcAft>
                  <a:spcPts val="600"/>
                </a:spcAft>
              </a:pPr>
              <a:t>5</a:t>
            </a:fld>
            <a:endParaRPr lang="en-GB"/>
          </a:p>
        </p:txBody>
      </p:sp>
      <p:sp>
        <p:nvSpPr>
          <p:cNvPr id="9" name="Tekstfelt 8">
            <a:extLst>
              <a:ext uri="{FF2B5EF4-FFF2-40B4-BE49-F238E27FC236}">
                <a16:creationId xmlns:a16="http://schemas.microsoft.com/office/drawing/2014/main" id="{F23EC408-CCEB-4FA8-7CFB-F8B6D1138DF0}"/>
              </a:ext>
            </a:extLst>
          </p:cNvPr>
          <p:cNvSpPr txBox="1"/>
          <p:nvPr/>
        </p:nvSpPr>
        <p:spPr>
          <a:xfrm>
            <a:off x="1625599" y="6227535"/>
            <a:ext cx="4010649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600"/>
              </a:spcAft>
              <a:buSzPct val="80000"/>
            </a:pPr>
            <a:r>
              <a:rPr lang="da-DK" sz="1400" i="1" dirty="0"/>
              <a:t>Source: </a:t>
            </a:r>
            <a:r>
              <a:rPr lang="da-DK" sz="1400" i="1" dirty="0" err="1"/>
              <a:t>Ralf’s</a:t>
            </a:r>
            <a:r>
              <a:rPr lang="da-DK" sz="1400" i="1" dirty="0"/>
              <a:t> slide</a:t>
            </a:r>
          </a:p>
        </p:txBody>
      </p:sp>
    </p:spTree>
    <p:extLst>
      <p:ext uri="{BB962C8B-B14F-4D97-AF65-F5344CB8AC3E}">
        <p14:creationId xmlns:p14="http://schemas.microsoft.com/office/powerpoint/2010/main" val="24277679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3DB7DA3-6BA3-BCA9-5504-3FB679F040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68799"/>
            <a:ext cx="10933113" cy="504000"/>
          </a:xfrm>
        </p:spPr>
        <p:txBody>
          <a:bodyPr anchor="t">
            <a:normAutofit/>
          </a:bodyPr>
          <a:lstStyle/>
          <a:p>
            <a:r>
              <a:rPr lang="en-GB" dirty="0"/>
              <a:t>Inference and hypothesis testing</a:t>
            </a:r>
          </a:p>
        </p:txBody>
      </p:sp>
      <p:sp>
        <p:nvSpPr>
          <p:cNvPr id="1031" name="Subtitle 2">
            <a:extLst>
              <a:ext uri="{FF2B5EF4-FFF2-40B4-BE49-F238E27FC236}">
                <a16:creationId xmlns:a16="http://schemas.microsoft.com/office/drawing/2014/main" id="{09D3C247-4B22-B6F0-9E76-F16D2BDF980F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630000" y="1050925"/>
            <a:ext cx="10933200" cy="409575"/>
          </a:xfrm>
        </p:spPr>
        <p:txBody>
          <a:bodyPr/>
          <a:lstStyle/>
          <a:p>
            <a:r>
              <a:rPr lang="en-US" dirty="0"/>
              <a:t>What does our coefficient estimates indicate about statistical significance of the covariates?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0F4EF4-8D3C-4E11-BD76-DF1A3664D47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0763250" y="6227535"/>
            <a:ext cx="798513" cy="298800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fld id="{23AA811B-2EBD-4900-905E-5BE206449611}" type="slidenum">
              <a:rPr lang="en-GB" smtClean="0"/>
              <a:pPr>
                <a:spcAft>
                  <a:spcPts val="600"/>
                </a:spcAft>
              </a:pPr>
              <a:t>6</a:t>
            </a:fld>
            <a:endParaRPr lang="en-GB"/>
          </a:p>
        </p:txBody>
      </p:sp>
      <p:pic>
        <p:nvPicPr>
          <p:cNvPr id="7" name="Pladsholder til indhold 6">
            <a:extLst>
              <a:ext uri="{FF2B5EF4-FFF2-40B4-BE49-F238E27FC236}">
                <a16:creationId xmlns:a16="http://schemas.microsoft.com/office/drawing/2014/main" id="{29A59C22-3B60-7767-D4D5-C5838AF03B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53406" y="1690802"/>
            <a:ext cx="8483600" cy="3111500"/>
          </a:xfrm>
          <a:prstGeom prst="rect">
            <a:avLst/>
          </a:prstGeom>
        </p:spPr>
      </p:pic>
      <p:sp>
        <p:nvSpPr>
          <p:cNvPr id="10" name="Tekstfelt 9">
            <a:extLst>
              <a:ext uri="{FF2B5EF4-FFF2-40B4-BE49-F238E27FC236}">
                <a16:creationId xmlns:a16="http://schemas.microsoft.com/office/drawing/2014/main" id="{0DF289CE-A26D-2C5E-7D0F-EB52CF451C49}"/>
              </a:ext>
            </a:extLst>
          </p:cNvPr>
          <p:cNvSpPr txBox="1"/>
          <p:nvPr/>
        </p:nvSpPr>
        <p:spPr>
          <a:xfrm>
            <a:off x="1625599" y="6227535"/>
            <a:ext cx="10043887" cy="5847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600"/>
              </a:spcAft>
              <a:buSzPct val="80000"/>
            </a:pPr>
            <a:r>
              <a:rPr lang="da-DK" sz="1100" i="1" dirty="0"/>
              <a:t>Source: </a:t>
            </a:r>
            <a:r>
              <a:rPr lang="da-DK" sz="1100" i="1" dirty="0" err="1"/>
              <a:t>Ralf’s</a:t>
            </a:r>
            <a:r>
              <a:rPr lang="da-DK" sz="1100" i="1" dirty="0"/>
              <a:t> slide </a:t>
            </a:r>
            <a:r>
              <a:rPr lang="da-DK" sz="1100" i="1" dirty="0" err="1"/>
              <a:t>OLS_estimation_inference</a:t>
            </a:r>
            <a:r>
              <a:rPr lang="da-DK" sz="1100" i="1" dirty="0"/>
              <a:t>. </a:t>
            </a:r>
          </a:p>
          <a:p>
            <a:pPr algn="l">
              <a:spcAft>
                <a:spcPts val="600"/>
              </a:spcAft>
              <a:buSzPct val="80000"/>
            </a:pPr>
            <a:r>
              <a:rPr lang="da-DK" sz="1100" i="1" dirty="0"/>
              <a:t>Note: </a:t>
            </a:r>
            <a:r>
              <a:rPr lang="da-DK" sz="1100" i="1" dirty="0" err="1"/>
              <a:t>There</a:t>
            </a:r>
            <a:r>
              <a:rPr lang="da-DK" sz="1100" i="1" dirty="0"/>
              <a:t> </a:t>
            </a:r>
            <a:r>
              <a:rPr lang="da-DK" sz="1100" i="1" dirty="0" err="1"/>
              <a:t>are</a:t>
            </a:r>
            <a:r>
              <a:rPr lang="da-DK" sz="1100" i="1" dirty="0"/>
              <a:t> </a:t>
            </a:r>
            <a:r>
              <a:rPr lang="da-DK" sz="1100" i="1" dirty="0" err="1"/>
              <a:t>many</a:t>
            </a:r>
            <a:r>
              <a:rPr lang="da-DK" sz="1100" i="1" dirty="0"/>
              <a:t> </a:t>
            </a:r>
            <a:r>
              <a:rPr lang="da-DK" sz="1100" i="1" dirty="0" err="1"/>
              <a:t>other</a:t>
            </a:r>
            <a:r>
              <a:rPr lang="da-DK" sz="1100" i="1" dirty="0"/>
              <a:t> types of </a:t>
            </a:r>
            <a:r>
              <a:rPr lang="da-DK" sz="1100" i="1" dirty="0" err="1"/>
              <a:t>hypotheses</a:t>
            </a:r>
            <a:r>
              <a:rPr lang="da-DK" sz="1100" i="1" dirty="0"/>
              <a:t> to test for a </a:t>
            </a:r>
            <a:r>
              <a:rPr lang="da-DK" sz="1100" i="1" dirty="0" err="1"/>
              <a:t>specific</a:t>
            </a:r>
            <a:r>
              <a:rPr lang="da-DK" sz="1100" i="1" dirty="0"/>
              <a:t> regression model. </a:t>
            </a:r>
            <a:r>
              <a:rPr lang="da-DK" sz="1100" i="1" dirty="0" err="1"/>
              <a:t>What</a:t>
            </a:r>
            <a:r>
              <a:rPr lang="da-DK" sz="1100" i="1" dirty="0"/>
              <a:t> tests </a:t>
            </a:r>
            <a:r>
              <a:rPr lang="da-DK" sz="1100" i="1" dirty="0" err="1"/>
              <a:t>are</a:t>
            </a:r>
            <a:r>
              <a:rPr lang="da-DK" sz="1100" i="1" dirty="0"/>
              <a:t> relevant </a:t>
            </a:r>
            <a:r>
              <a:rPr lang="da-DK" sz="1100" i="1" dirty="0" err="1"/>
              <a:t>depends</a:t>
            </a:r>
            <a:r>
              <a:rPr lang="da-DK" sz="1100" i="1" dirty="0"/>
              <a:t> on </a:t>
            </a:r>
            <a:r>
              <a:rPr lang="da-DK" sz="1100" i="1" dirty="0" err="1"/>
              <a:t>your</a:t>
            </a:r>
            <a:r>
              <a:rPr lang="da-DK" sz="1100" i="1" dirty="0"/>
              <a:t> research </a:t>
            </a:r>
            <a:r>
              <a:rPr lang="da-DK" sz="1100" i="1" dirty="0" err="1"/>
              <a:t>question</a:t>
            </a:r>
            <a:r>
              <a:rPr lang="da-DK" sz="1100" i="1" dirty="0"/>
              <a:t> at </a:t>
            </a:r>
            <a:r>
              <a:rPr lang="da-DK" sz="1100" i="1" dirty="0" err="1"/>
              <a:t>hand</a:t>
            </a:r>
            <a:r>
              <a:rPr lang="da-DK" sz="1100" i="1" dirty="0"/>
              <a:t>. </a:t>
            </a:r>
            <a:r>
              <a:rPr lang="da-DK" sz="1100" i="1" dirty="0" err="1"/>
              <a:t>There</a:t>
            </a:r>
            <a:r>
              <a:rPr lang="da-DK" sz="1100" i="1" dirty="0"/>
              <a:t> is a </a:t>
            </a:r>
            <a:r>
              <a:rPr lang="da-DK" sz="1100" i="1" dirty="0" err="1"/>
              <a:t>lot</a:t>
            </a:r>
            <a:r>
              <a:rPr lang="da-DK" sz="1100" i="1" dirty="0"/>
              <a:t> of </a:t>
            </a:r>
            <a:r>
              <a:rPr lang="da-DK" sz="1100" i="1" dirty="0" err="1"/>
              <a:t>useful</a:t>
            </a:r>
            <a:r>
              <a:rPr lang="da-DK" sz="1100" i="1" dirty="0"/>
              <a:t> information in </a:t>
            </a:r>
            <a:r>
              <a:rPr lang="da-DK" sz="1100" i="1" dirty="0" err="1"/>
              <a:t>Ralf’s</a:t>
            </a:r>
            <a:r>
              <a:rPr lang="da-DK" sz="1100" i="1" dirty="0"/>
              <a:t> slides! Slide 60 in </a:t>
            </a:r>
            <a:r>
              <a:rPr lang="da-DK" sz="1100" i="1" dirty="0" err="1"/>
              <a:t>particular</a:t>
            </a:r>
            <a:r>
              <a:rPr lang="da-DK" sz="1100" i="1" dirty="0"/>
              <a:t> has </a:t>
            </a:r>
            <a:r>
              <a:rPr lang="da-DK" sz="1100" i="1" dirty="0" err="1"/>
              <a:t>some</a:t>
            </a:r>
            <a:r>
              <a:rPr lang="da-DK" sz="1100" i="1" dirty="0"/>
              <a:t> </a:t>
            </a:r>
            <a:r>
              <a:rPr lang="da-DK" sz="1100" i="1" dirty="0" err="1"/>
              <a:t>good</a:t>
            </a:r>
            <a:r>
              <a:rPr lang="da-DK" sz="1100" i="1" dirty="0"/>
              <a:t> practical </a:t>
            </a:r>
            <a:r>
              <a:rPr lang="da-DK" sz="1100" i="1" dirty="0" err="1"/>
              <a:t>advice</a:t>
            </a:r>
            <a:r>
              <a:rPr lang="da-DK" sz="1100" i="1" dirty="0"/>
              <a:t> on </a:t>
            </a:r>
            <a:r>
              <a:rPr lang="da-DK" sz="1100" i="1" dirty="0" err="1"/>
              <a:t>how</a:t>
            </a:r>
            <a:r>
              <a:rPr lang="da-DK" sz="1100" i="1" dirty="0"/>
              <a:t> to </a:t>
            </a:r>
            <a:r>
              <a:rPr lang="da-DK" sz="1100" i="1" dirty="0" err="1"/>
              <a:t>interpret</a:t>
            </a:r>
            <a:r>
              <a:rPr lang="da-DK" sz="1100" i="1" dirty="0"/>
              <a:t> </a:t>
            </a:r>
            <a:r>
              <a:rPr lang="da-DK" sz="1100" i="1" dirty="0" err="1"/>
              <a:t>coefficients</a:t>
            </a:r>
            <a:r>
              <a:rPr lang="da-DK" sz="1100" i="1" dirty="0"/>
              <a:t>. 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94793DB0-F9E4-4568-98A2-98B18FBDB691}"/>
              </a:ext>
            </a:extLst>
          </p:cNvPr>
          <p:cNvSpPr txBox="1">
            <a:spLocks/>
          </p:cNvSpPr>
          <p:nvPr/>
        </p:nvSpPr>
        <p:spPr>
          <a:xfrm>
            <a:off x="600641" y="4932124"/>
            <a:ext cx="10561865" cy="100159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0000" indent="-18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SzPct val="8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SzPct val="8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SzPct val="8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​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​"/>
              <a:defRPr sz="3600" b="1" kern="120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1200" b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0000" indent="-18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SzPct val="80000"/>
              <a:buFont typeface="Wingdings" panose="05000000000000000000" pitchFamily="2" charset="2"/>
              <a:buChar char="§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7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​"/>
              <a:defRPr sz="8000" b="1" kern="1200" cap="all" baseline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000" dirty="0"/>
              <a:t>Here focus of </a:t>
            </a:r>
            <a:r>
              <a:rPr lang="en-GB" sz="2000" b="1" dirty="0"/>
              <a:t>statistical significance</a:t>
            </a:r>
            <a:r>
              <a:rPr lang="en-GB" sz="2000" dirty="0"/>
              <a:t>, but in most applications we are </a:t>
            </a:r>
            <a:r>
              <a:rPr lang="en-GB" sz="2000" b="1" dirty="0"/>
              <a:t>also interested in practical or economic significance of estimates</a:t>
            </a:r>
            <a:r>
              <a:rPr lang="en-GB" sz="2000" dirty="0"/>
              <a:t>: Is the estimated coefficient size small or large? What does it imply for real-life significance?</a:t>
            </a:r>
          </a:p>
        </p:txBody>
      </p:sp>
    </p:spTree>
    <p:extLst>
      <p:ext uri="{BB962C8B-B14F-4D97-AF65-F5344CB8AC3E}">
        <p14:creationId xmlns:p14="http://schemas.microsoft.com/office/powerpoint/2010/main" val="19229515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3DB7DA3-6BA3-BCA9-5504-3FB679F040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68799"/>
            <a:ext cx="10933113" cy="504000"/>
          </a:xfrm>
        </p:spPr>
        <p:txBody>
          <a:bodyPr vert="horz" lIns="0" tIns="18000" rIns="0" bIns="0" rtlCol="0" anchor="t" anchorCtr="0">
            <a:normAutofit/>
          </a:bodyPr>
          <a:lstStyle/>
          <a:p>
            <a:r>
              <a:rPr lang="en-GB" dirty="0"/>
              <a:t>Goodness-of-fit</a:t>
            </a:r>
          </a:p>
        </p:txBody>
      </p:sp>
      <p:sp>
        <p:nvSpPr>
          <p:cNvPr id="1031" name="Subtitle 2">
            <a:extLst>
              <a:ext uri="{FF2B5EF4-FFF2-40B4-BE49-F238E27FC236}">
                <a16:creationId xmlns:a16="http://schemas.microsoft.com/office/drawing/2014/main" id="{09D3C247-4B22-B6F0-9E76-F16D2BDF980F}"/>
              </a:ext>
            </a:extLst>
          </p:cNvPr>
          <p:cNvSpPr>
            <a:spLocks noGrp="1"/>
          </p:cNvSpPr>
          <p:nvPr>
            <p:ph type="subTitle" idx="21"/>
          </p:nvPr>
        </p:nvSpPr>
        <p:spPr>
          <a:xfrm>
            <a:off x="630000" y="1050925"/>
            <a:ext cx="10933200" cy="409575"/>
          </a:xfrm>
        </p:spPr>
        <p:txBody>
          <a:bodyPr vert="horz" lIns="0" tIns="0" rIns="0" bIns="0" rtlCol="0">
            <a:normAutofit/>
          </a:bodyPr>
          <a:lstStyle/>
          <a:p>
            <a:pPr>
              <a:spcAft>
                <a:spcPts val="600"/>
              </a:spcAft>
            </a:pPr>
            <a:r>
              <a:rPr lang="en-GB" b="0" kern="1200" dirty="0">
                <a:latin typeface="+mn-lt"/>
                <a:ea typeface="+mn-ea"/>
                <a:cs typeface="+mn-cs"/>
              </a:rPr>
              <a:t>R</a:t>
            </a:r>
            <a:r>
              <a:rPr lang="en-GB" b="0" kern="1200" baseline="30000" dirty="0">
                <a:latin typeface="+mn-lt"/>
                <a:ea typeface="+mn-ea"/>
                <a:cs typeface="+mn-cs"/>
              </a:rPr>
              <a:t>2</a:t>
            </a:r>
            <a:r>
              <a:rPr lang="en-GB" b="0" kern="1200" dirty="0">
                <a:latin typeface="+mn-lt"/>
                <a:ea typeface="+mn-ea"/>
                <a:cs typeface="+mn-cs"/>
              </a:rPr>
              <a:t> and how to use it</a:t>
            </a:r>
          </a:p>
        </p:txBody>
      </p:sp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F147D740-1C0A-8E0F-7C8A-6DC3D621B1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587600"/>
            <a:ext cx="3556800" cy="4219200"/>
          </a:xfrm>
        </p:spPr>
        <p:txBody>
          <a:bodyPr vert="horz" lIns="0" tIns="0" rIns="0" bIns="0" rtlCol="0">
            <a:normAutofit/>
          </a:bodyPr>
          <a:lstStyle/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</p:txBody>
      </p:sp>
      <p:sp>
        <p:nvSpPr>
          <p:cNvPr id="2" name="Tekstfelt 1">
            <a:extLst>
              <a:ext uri="{FF2B5EF4-FFF2-40B4-BE49-F238E27FC236}">
                <a16:creationId xmlns:a16="http://schemas.microsoft.com/office/drawing/2014/main" id="{A372FFB4-EBF0-0BF9-F654-2C45A8CC41AC}"/>
              </a:ext>
            </a:extLst>
          </p:cNvPr>
          <p:cNvSpPr txBox="1"/>
          <p:nvPr/>
        </p:nvSpPr>
        <p:spPr>
          <a:xfrm>
            <a:off x="1704233" y="6227535"/>
            <a:ext cx="4043423" cy="560514"/>
          </a:xfrm>
          <a:prstGeom prst="rect">
            <a:avLst/>
          </a:prstGeom>
          <a:noFill/>
        </p:spPr>
        <p:txBody>
          <a:bodyPr vert="horz" lIns="0" tIns="0" rIns="0" bIns="0" rtlCol="0">
            <a:normAutofit/>
          </a:bodyPr>
          <a:lstStyle/>
          <a:p>
            <a:pPr>
              <a:spcAft>
                <a:spcPts val="600"/>
              </a:spcAft>
              <a:buSzPct val="80000"/>
            </a:pPr>
            <a:r>
              <a:rPr lang="en-GB" sz="1400" i="1" dirty="0"/>
              <a:t>Source: Ralf’s slide </a:t>
            </a:r>
            <a:r>
              <a:rPr lang="en-GB" sz="1400" i="1" dirty="0" err="1"/>
              <a:t>OLS_estimation_inference</a:t>
            </a:r>
            <a:endParaRPr lang="en-GB" sz="1400" i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0F4EF4-8D3C-4E11-BD76-DF1A3664D474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63250" y="6227535"/>
            <a:ext cx="798513" cy="298800"/>
          </a:xfrm>
        </p:spPr>
        <p:txBody>
          <a:bodyPr vert="horz" lIns="0" tIns="0" rIns="0" bIns="0" rtlCol="0" anchor="b" anchorCtr="0">
            <a:normAutofit/>
          </a:bodyPr>
          <a:lstStyle/>
          <a:p>
            <a:pPr>
              <a:spcAft>
                <a:spcPts val="600"/>
              </a:spcAft>
            </a:pPr>
            <a:fld id="{23AA811B-2EBD-4900-905E-5BE206449611}" type="slidenum">
              <a:rPr lang="en-GB" smtClean="0"/>
              <a:pPr>
                <a:spcAft>
                  <a:spcPts val="600"/>
                </a:spcAft>
              </a:pPr>
              <a:t>7</a:t>
            </a:fld>
            <a:endParaRPr lang="en-GB"/>
          </a:p>
        </p:txBody>
      </p:sp>
      <p:pic>
        <p:nvPicPr>
          <p:cNvPr id="7" name="Pladsholder til indhold 6">
            <a:extLst>
              <a:ext uri="{FF2B5EF4-FFF2-40B4-BE49-F238E27FC236}">
                <a16:creationId xmlns:a16="http://schemas.microsoft.com/office/drawing/2014/main" id="{7F46183C-F744-A3C1-746A-BEEBF12B9F1F}"/>
              </a:ext>
            </a:extLst>
          </p:cNvPr>
          <p:cNvPicPr>
            <a:picLocks noGrp="1" noChangeAspect="1"/>
          </p:cNvPicPr>
          <p:nvPr>
            <p:ph sz="half" idx="13"/>
          </p:nvPr>
        </p:nvPicPr>
        <p:blipFill>
          <a:blip r:embed="rId3"/>
          <a:stretch>
            <a:fillRect/>
          </a:stretch>
        </p:blipFill>
        <p:spPr>
          <a:xfrm>
            <a:off x="6717506" y="2149822"/>
            <a:ext cx="4445000" cy="218134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8" name="Billede 7">
            <a:extLst>
              <a:ext uri="{FF2B5EF4-FFF2-40B4-BE49-F238E27FC236}">
                <a16:creationId xmlns:a16="http://schemas.microsoft.com/office/drawing/2014/main" id="{BE45F521-D825-763C-C96E-3D741CE03E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009" y="1530823"/>
            <a:ext cx="5712628" cy="3995917"/>
          </a:xfrm>
          <a:prstGeom prst="rect">
            <a:avLst/>
          </a:prstGeom>
        </p:spPr>
      </p:pic>
      <p:sp>
        <p:nvSpPr>
          <p:cNvPr id="10" name="Rektangel 9">
            <a:extLst>
              <a:ext uri="{FF2B5EF4-FFF2-40B4-BE49-F238E27FC236}">
                <a16:creationId xmlns:a16="http://schemas.microsoft.com/office/drawing/2014/main" id="{24CA1E0E-9081-28FB-83CA-5CECDB2EF648}"/>
              </a:ext>
            </a:extLst>
          </p:cNvPr>
          <p:cNvSpPr/>
          <p:nvPr/>
        </p:nvSpPr>
        <p:spPr>
          <a:xfrm>
            <a:off x="628649" y="1581624"/>
            <a:ext cx="675716" cy="4085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da-DK" sz="1400" noProof="0" dirty="0" err="1"/>
          </a:p>
        </p:txBody>
      </p:sp>
      <p:sp>
        <p:nvSpPr>
          <p:cNvPr id="11" name="Rektangel 10">
            <a:extLst>
              <a:ext uri="{FF2B5EF4-FFF2-40B4-BE49-F238E27FC236}">
                <a16:creationId xmlns:a16="http://schemas.microsoft.com/office/drawing/2014/main" id="{D7A06ECB-EADD-08A9-F4C6-DF25F3C6A8DB}"/>
              </a:ext>
            </a:extLst>
          </p:cNvPr>
          <p:cNvSpPr/>
          <p:nvPr/>
        </p:nvSpPr>
        <p:spPr>
          <a:xfrm>
            <a:off x="1088573" y="3352800"/>
            <a:ext cx="5305494" cy="1117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da-DK" sz="1400" noProof="0" dirty="0" err="1"/>
          </a:p>
        </p:txBody>
      </p:sp>
    </p:spTree>
    <p:extLst>
      <p:ext uri="{BB962C8B-B14F-4D97-AF65-F5344CB8AC3E}">
        <p14:creationId xmlns:p14="http://schemas.microsoft.com/office/powerpoint/2010/main" val="4060323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3DB7DA3-6BA3-BCA9-5504-3FB679F040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Time for exercises!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0F4EF4-8D3C-4E11-BD76-DF1A3664D47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8</a:t>
            </a:fld>
            <a:endParaRPr lang="en-GB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F5AC2CF1-8D6A-D00F-7428-415AB281610E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1262744" y="2442482"/>
            <a:ext cx="9056914" cy="1581604"/>
          </a:xfrm>
        </p:spPr>
        <p:txBody>
          <a:bodyPr/>
          <a:lstStyle/>
          <a:p>
            <a:r>
              <a:rPr lang="en-GB" sz="4000" dirty="0"/>
              <a:t>Any requests for specific exercises?</a:t>
            </a:r>
          </a:p>
        </p:txBody>
      </p:sp>
    </p:spTree>
    <p:extLst>
      <p:ext uri="{BB962C8B-B14F-4D97-AF65-F5344CB8AC3E}">
        <p14:creationId xmlns:p14="http://schemas.microsoft.com/office/powerpoint/2010/main" val="40399036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B996AA-9969-7253-2873-1D4E0435A6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92C808D-6521-ECAE-382E-31433EDDC2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PS 1 – Part 2, Exercise 3 a)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4DF034-617C-42BF-D2F7-69205DD030B0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9</a:t>
            </a:fld>
            <a:endParaRPr lang="en-GB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Subtitle 5">
                <a:extLst>
                  <a:ext uri="{FF2B5EF4-FFF2-40B4-BE49-F238E27FC236}">
                    <a16:creationId xmlns:a16="http://schemas.microsoft.com/office/drawing/2014/main" id="{B8B0CE52-B9A1-E0FB-93C5-5040DEFDE00F}"/>
                  </a:ext>
                </a:extLst>
              </p:cNvPr>
              <p:cNvSpPr>
                <a:spLocks noGrp="1"/>
              </p:cNvSpPr>
              <p:nvPr>
                <p:ph type="subTitle" idx="13"/>
              </p:nvPr>
            </p:nvSpPr>
            <p:spPr>
              <a:xfrm>
                <a:off x="1262743" y="2442482"/>
                <a:ext cx="9887477" cy="3262282"/>
              </a:xfrm>
            </p:spPr>
            <p:txBody>
              <a:bodyPr/>
              <a:lstStyle/>
              <a:p>
                <a:endParaRPr lang="da-DK" sz="28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da-DK" sz="28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/>
              </a:p>
            </p:txBody>
          </p:sp>
        </mc:Choice>
        <mc:Fallback>
          <p:sp>
            <p:nvSpPr>
              <p:cNvPr id="6" name="Subtitle 5">
                <a:extLst>
                  <a:ext uri="{FF2B5EF4-FFF2-40B4-BE49-F238E27FC236}">
                    <a16:creationId xmlns:a16="http://schemas.microsoft.com/office/drawing/2014/main" id="{B8B0CE52-B9A1-E0FB-93C5-5040DEFDE00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3"/>
              </p:nvPr>
            </p:nvSpPr>
            <p:spPr>
              <a:xfrm>
                <a:off x="1262743" y="2442482"/>
                <a:ext cx="9887477" cy="3262282"/>
              </a:xfrm>
              <a:blipFill>
                <a:blip r:embed="rId2"/>
                <a:stretch>
                  <a:fillRect l="-2182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Billede 3">
            <a:extLst>
              <a:ext uri="{FF2B5EF4-FFF2-40B4-BE49-F238E27FC236}">
                <a16:creationId xmlns:a16="http://schemas.microsoft.com/office/drawing/2014/main" id="{94081CA4-0C5E-A7F4-B385-603080E1BC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2100" y="2755900"/>
            <a:ext cx="6527800" cy="134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439477"/>
      </p:ext>
    </p:extLst>
  </p:cSld>
  <p:clrMapOvr>
    <a:masterClrMapping/>
  </p:clrMapOvr>
</p:sld>
</file>

<file path=ppt/theme/theme1.xml><?xml version="1.0" encoding="utf-8"?>
<a:theme xmlns:a="http://schemas.openxmlformats.org/drawingml/2006/main" name="Title and agenda">
  <a:themeElements>
    <a:clrScheme name="CBS 2023">
      <a:dk1>
        <a:sysClr val="windowText" lastClr="000000"/>
      </a:dk1>
      <a:lt1>
        <a:sysClr val="window" lastClr="FFFFFF"/>
      </a:lt1>
      <a:dk2>
        <a:srgbClr val="114739"/>
      </a:dk2>
      <a:lt2>
        <a:srgbClr val="6793D6"/>
      </a:lt2>
      <a:accent1>
        <a:srgbClr val="4967AA"/>
      </a:accent1>
      <a:accent2>
        <a:srgbClr val="50A092"/>
      </a:accent2>
      <a:accent3>
        <a:srgbClr val="BBD9F7"/>
      </a:accent3>
      <a:accent4>
        <a:srgbClr val="242E70"/>
      </a:accent4>
      <a:accent5>
        <a:srgbClr val="AA88BA"/>
      </a:accent5>
      <a:accent6>
        <a:srgbClr val="E66A57"/>
      </a:accent6>
      <a:hlink>
        <a:srgbClr val="6793D6"/>
      </a:hlink>
      <a:folHlink>
        <a:srgbClr val="6793D6"/>
      </a:folHlink>
    </a:clrScheme>
    <a:fontScheme name="CBS 2022">
      <a:majorFont>
        <a:latin typeface="CBS NEW"/>
        <a:ea typeface=""/>
        <a:cs typeface=""/>
      </a:majorFont>
      <a:minorFont>
        <a:latin typeface="CBS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solidFill>
            <a:schemeClr val="accent1"/>
          </a:solidFill>
        </a:ln>
      </a:spPr>
      <a:bodyPr lIns="72000" tIns="36000" rIns="72000" bIns="36000" rtlCol="0" anchor="ctr"/>
      <a:lstStyle>
        <a:defPPr algn="ctr">
          <a:defRPr sz="1600" noProof="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6350"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marL="180000" indent="-180000" algn="l">
          <a:spcAft>
            <a:spcPts val="600"/>
          </a:spcAft>
          <a:buSzPct val="80000"/>
          <a:buFont typeface="Wingdings" panose="05000000000000000000" pitchFamily="2" charset="2"/>
          <a:buChar char="§"/>
          <a:defRPr sz="16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CBS Template 2023.potx" id="{FF102783-033F-4E19-B25C-BF83663829AE}" vid="{00E61FC6-C2EF-4209-A86F-3AF3BF67A0AA}"/>
    </a:ext>
  </a:extLst>
</a:theme>
</file>

<file path=ppt/theme/theme2.xml><?xml version="1.0" encoding="utf-8"?>
<a:theme xmlns:a="http://schemas.openxmlformats.org/drawingml/2006/main" name="Content">
  <a:themeElements>
    <a:clrScheme name="CBS 2023">
      <a:dk1>
        <a:sysClr val="windowText" lastClr="000000"/>
      </a:dk1>
      <a:lt1>
        <a:sysClr val="window" lastClr="FFFFFF"/>
      </a:lt1>
      <a:dk2>
        <a:srgbClr val="114739"/>
      </a:dk2>
      <a:lt2>
        <a:srgbClr val="6793D6"/>
      </a:lt2>
      <a:accent1>
        <a:srgbClr val="4967AA"/>
      </a:accent1>
      <a:accent2>
        <a:srgbClr val="50A092"/>
      </a:accent2>
      <a:accent3>
        <a:srgbClr val="BBD9F7"/>
      </a:accent3>
      <a:accent4>
        <a:srgbClr val="242E70"/>
      </a:accent4>
      <a:accent5>
        <a:srgbClr val="AA88BA"/>
      </a:accent5>
      <a:accent6>
        <a:srgbClr val="E66A57"/>
      </a:accent6>
      <a:hlink>
        <a:srgbClr val="6793D6"/>
      </a:hlink>
      <a:folHlink>
        <a:srgbClr val="6793D6"/>
      </a:folHlink>
    </a:clrScheme>
    <a:fontScheme name="CBS 2022">
      <a:majorFont>
        <a:latin typeface="CBS NEW"/>
        <a:ea typeface=""/>
        <a:cs typeface=""/>
      </a:majorFont>
      <a:minorFont>
        <a:latin typeface="CBS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solidFill>
            <a:schemeClr val="accent1"/>
          </a:solidFill>
        </a:ln>
      </a:spPr>
      <a:bodyPr lIns="72000" tIns="36000" rIns="72000" bIns="36000" rtlCol="0" anchor="ctr"/>
      <a:lstStyle>
        <a:defPPr algn="ctr">
          <a:defRPr sz="1400" noProof="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6350"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marL="180000" indent="-180000" algn="l">
          <a:spcAft>
            <a:spcPts val="600"/>
          </a:spcAft>
          <a:buSzPct val="80000"/>
          <a:buFont typeface="Wingdings" panose="05000000000000000000" pitchFamily="2" charset="2"/>
          <a:buChar char="§"/>
          <a:defRPr sz="14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CBS Template 2023.potx" id="{FF102783-033F-4E19-B25C-BF83663829AE}" vid="{A35CCE93-A4F0-4223-8946-1750A9EB59C1}"/>
    </a:ext>
  </a:extLst>
</a:theme>
</file>

<file path=ppt/theme/theme3.xml><?xml version="1.0" encoding="utf-8"?>
<a:theme xmlns:a="http://schemas.openxmlformats.org/drawingml/2006/main" name="Content XL text">
  <a:themeElements>
    <a:clrScheme name="CBS 2023">
      <a:dk1>
        <a:sysClr val="windowText" lastClr="000000"/>
      </a:dk1>
      <a:lt1>
        <a:sysClr val="window" lastClr="FFFFFF"/>
      </a:lt1>
      <a:dk2>
        <a:srgbClr val="114739"/>
      </a:dk2>
      <a:lt2>
        <a:srgbClr val="6793D6"/>
      </a:lt2>
      <a:accent1>
        <a:srgbClr val="4967AA"/>
      </a:accent1>
      <a:accent2>
        <a:srgbClr val="50A092"/>
      </a:accent2>
      <a:accent3>
        <a:srgbClr val="BBD9F7"/>
      </a:accent3>
      <a:accent4>
        <a:srgbClr val="242E70"/>
      </a:accent4>
      <a:accent5>
        <a:srgbClr val="AA88BA"/>
      </a:accent5>
      <a:accent6>
        <a:srgbClr val="E66A57"/>
      </a:accent6>
      <a:hlink>
        <a:srgbClr val="6793D6"/>
      </a:hlink>
      <a:folHlink>
        <a:srgbClr val="6793D6"/>
      </a:folHlink>
    </a:clrScheme>
    <a:fontScheme name="CBS 2022">
      <a:majorFont>
        <a:latin typeface="CBS NEW"/>
        <a:ea typeface=""/>
        <a:cs typeface=""/>
      </a:majorFont>
      <a:minorFont>
        <a:latin typeface="CBS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solidFill>
            <a:schemeClr val="accent1"/>
          </a:solidFill>
        </a:ln>
      </a:spPr>
      <a:bodyPr lIns="72000" tIns="36000" rIns="72000" bIns="36000" rtlCol="0" anchor="ctr"/>
      <a:lstStyle>
        <a:defPPr algn="ctr">
          <a:defRPr sz="1600" noProof="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6350"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marL="180000" indent="-180000" algn="l">
          <a:spcAft>
            <a:spcPts val="600"/>
          </a:spcAft>
          <a:buSzPct val="80000"/>
          <a:buFont typeface="Wingdings" panose="05000000000000000000" pitchFamily="2" charset="2"/>
          <a:buChar char="§"/>
          <a:defRPr sz="16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CBS Template 2023.potx" id="{FF102783-033F-4E19-B25C-BF83663829AE}" vid="{B0C54D65-6F22-4EE4-9919-A312038483C9}"/>
    </a:ext>
  </a:extLst>
</a:theme>
</file>

<file path=ppt/theme/theme4.xml><?xml version="1.0" encoding="utf-8"?>
<a:theme xmlns:a="http://schemas.openxmlformats.org/drawingml/2006/main" name="Chapter pages">
  <a:themeElements>
    <a:clrScheme name="CBS 2023">
      <a:dk1>
        <a:sysClr val="windowText" lastClr="000000"/>
      </a:dk1>
      <a:lt1>
        <a:sysClr val="window" lastClr="FFFFFF"/>
      </a:lt1>
      <a:dk2>
        <a:srgbClr val="114739"/>
      </a:dk2>
      <a:lt2>
        <a:srgbClr val="6793D6"/>
      </a:lt2>
      <a:accent1>
        <a:srgbClr val="4967AA"/>
      </a:accent1>
      <a:accent2>
        <a:srgbClr val="50A092"/>
      </a:accent2>
      <a:accent3>
        <a:srgbClr val="BBD9F7"/>
      </a:accent3>
      <a:accent4>
        <a:srgbClr val="242E70"/>
      </a:accent4>
      <a:accent5>
        <a:srgbClr val="AA88BA"/>
      </a:accent5>
      <a:accent6>
        <a:srgbClr val="E66A57"/>
      </a:accent6>
      <a:hlink>
        <a:srgbClr val="6793D6"/>
      </a:hlink>
      <a:folHlink>
        <a:srgbClr val="6793D6"/>
      </a:folHlink>
    </a:clrScheme>
    <a:fontScheme name="CBS 2022">
      <a:majorFont>
        <a:latin typeface="CBS NEW"/>
        <a:ea typeface=""/>
        <a:cs typeface=""/>
      </a:majorFont>
      <a:minorFont>
        <a:latin typeface="CBS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solidFill>
            <a:schemeClr val="accent1"/>
          </a:solidFill>
        </a:ln>
      </a:spPr>
      <a:bodyPr lIns="72000" tIns="36000" rIns="72000" bIns="36000" rtlCol="0" anchor="ctr"/>
      <a:lstStyle>
        <a:defPPr algn="ctr">
          <a:defRPr sz="1600" noProof="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6350"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marL="180000" indent="-180000" algn="l">
          <a:spcAft>
            <a:spcPts val="600"/>
          </a:spcAft>
          <a:buSzPct val="80000"/>
          <a:buFont typeface="Wingdings" panose="05000000000000000000" pitchFamily="2" charset="2"/>
          <a:buChar char="§"/>
          <a:defRPr sz="16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CBS Template 2023.potx" id="{FF102783-033F-4E19-B25C-BF83663829AE}" vid="{65CC263A-3747-4CA8-B72C-E019CC0F1A6A}"/>
    </a:ext>
  </a:extLst>
</a:theme>
</file>

<file path=ppt/theme/theme5.xml><?xml version="1.0" encoding="utf-8"?>
<a:theme xmlns:a="http://schemas.openxmlformats.org/drawingml/2006/main" name="User Guide">
  <a:themeElements>
    <a:clrScheme name="CBS 2023">
      <a:dk1>
        <a:sysClr val="windowText" lastClr="000000"/>
      </a:dk1>
      <a:lt1>
        <a:sysClr val="window" lastClr="FFFFFF"/>
      </a:lt1>
      <a:dk2>
        <a:srgbClr val="114739"/>
      </a:dk2>
      <a:lt2>
        <a:srgbClr val="6793D6"/>
      </a:lt2>
      <a:accent1>
        <a:srgbClr val="4967AA"/>
      </a:accent1>
      <a:accent2>
        <a:srgbClr val="50A092"/>
      </a:accent2>
      <a:accent3>
        <a:srgbClr val="BBD9F7"/>
      </a:accent3>
      <a:accent4>
        <a:srgbClr val="242E70"/>
      </a:accent4>
      <a:accent5>
        <a:srgbClr val="AA88BA"/>
      </a:accent5>
      <a:accent6>
        <a:srgbClr val="E66A57"/>
      </a:accent6>
      <a:hlink>
        <a:srgbClr val="6793D6"/>
      </a:hlink>
      <a:folHlink>
        <a:srgbClr val="6793D6"/>
      </a:folHlink>
    </a:clrScheme>
    <a:fontScheme name="CBS 2022">
      <a:majorFont>
        <a:latin typeface="CBS NEW"/>
        <a:ea typeface=""/>
        <a:cs typeface=""/>
      </a:majorFont>
      <a:minorFont>
        <a:latin typeface="CBS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solidFill>
            <a:schemeClr val="accent1"/>
          </a:solidFill>
        </a:ln>
      </a:spPr>
      <a:bodyPr lIns="72000" tIns="36000" rIns="72000" bIns="36000" rtlCol="0" anchor="ctr"/>
      <a:lstStyle>
        <a:defPPr algn="ctr">
          <a:defRPr sz="1600" noProof="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6350"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marL="180000" indent="-180000" algn="l">
          <a:spcAft>
            <a:spcPts val="600"/>
          </a:spcAft>
          <a:buSzPct val="80000"/>
          <a:buFont typeface="Wingdings" panose="05000000000000000000" pitchFamily="2" charset="2"/>
          <a:buChar char="§"/>
          <a:defRPr sz="16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CBS Template 2023.potx" id="{FF102783-033F-4E19-B25C-BF83663829AE}" vid="{33BD60D9-08ED-4C21-8416-A65A0FE7322D}"/>
    </a:ext>
  </a:extLst>
</a:theme>
</file>

<file path=ppt/theme/theme6.xml><?xml version="1.0" encoding="utf-8"?>
<a:theme xmlns:a="http://schemas.openxmlformats.org/drawingml/2006/main" name="Office-tema">
  <a:themeElements>
    <a:clrScheme name="Kont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Skabelondesign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Skabelondesign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84088CFD92CB84591B0BA653A980A1B" ma:contentTypeVersion="16" ma:contentTypeDescription="Create a new document." ma:contentTypeScope="" ma:versionID="af448d847d97394c3a7acc5e551ef35e">
  <xsd:schema xmlns:xsd="http://www.w3.org/2001/XMLSchema" xmlns:xs="http://www.w3.org/2001/XMLSchema" xmlns:p="http://schemas.microsoft.com/office/2006/metadata/properties" xmlns:ns2="991c1ef5-9d83-4e7d-9ca6-4d3d2cd12d7a" xmlns:ns3="ba2d4ddc-015b-4053-98ea-30d264347ee5" xmlns:ns4="e5b2cd8e-b9b5-43cb-8334-977447341bc5" targetNamespace="http://schemas.microsoft.com/office/2006/metadata/properties" ma:root="true" ma:fieldsID="6b986e80a71c770b9c3c0935b3c26970" ns2:_="" ns3:_="" ns4:_="">
    <xsd:import namespace="991c1ef5-9d83-4e7d-9ca6-4d3d2cd12d7a"/>
    <xsd:import namespace="ba2d4ddc-015b-4053-98ea-30d264347ee5"/>
    <xsd:import namespace="e5b2cd8e-b9b5-43cb-8334-977447341bc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ServiceOCR" minOccurs="0"/>
                <xsd:element ref="ns2:MediaServiceDateTaken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91c1ef5-9d83-4e7d-9ca6-4d3d2cd12d7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162caacc-edf8-42da-adb8-e01fde2280f4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a2d4ddc-015b-4053-98ea-30d264347ee5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5b2cd8e-b9b5-43cb-8334-977447341bc5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c7268230-0e2d-4e2c-90b4-25c31c99e6d6}" ma:internalName="TaxCatchAll" ma:showField="CatchAllData" ma:web="ba2d4ddc-015b-4053-98ea-30d264347ee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AD7F781-534F-44A7-9162-52C79426F5F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91c1ef5-9d83-4e7d-9ca6-4d3d2cd12d7a"/>
    <ds:schemaRef ds:uri="ba2d4ddc-015b-4053-98ea-30d264347ee5"/>
    <ds:schemaRef ds:uri="e5b2cd8e-b9b5-43cb-8334-977447341bc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5FCDE07-7C0C-442F-AD65-81CB713304F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Title and agenda</Template>
  <TotalTime>2869</TotalTime>
  <Words>643</Words>
  <Application>Microsoft Macintosh PowerPoint</Application>
  <PresentationFormat>Widescreen</PresentationFormat>
  <Paragraphs>102</Paragraphs>
  <Slides>19</Slides>
  <Notes>5</Notes>
  <HiddenSlides>0</HiddenSlides>
  <MMClips>0</MMClips>
  <ScaleCrop>false</ScaleCrop>
  <HeadingPairs>
    <vt:vector size="6" baseType="variant">
      <vt:variant>
        <vt:lpstr>Benyttede skrifttyper</vt:lpstr>
      </vt:variant>
      <vt:variant>
        <vt:i4>6</vt:i4>
      </vt:variant>
      <vt:variant>
        <vt:lpstr>Tema</vt:lpstr>
      </vt:variant>
      <vt:variant>
        <vt:i4>5</vt:i4>
      </vt:variant>
      <vt:variant>
        <vt:lpstr>Slidetitler</vt:lpstr>
      </vt:variant>
      <vt:variant>
        <vt:i4>19</vt:i4>
      </vt:variant>
    </vt:vector>
  </HeadingPairs>
  <TitlesOfParts>
    <vt:vector size="30" baseType="lpstr">
      <vt:lpstr>CBS NEW</vt:lpstr>
      <vt:lpstr>Arial</vt:lpstr>
      <vt:lpstr>CBS Serif</vt:lpstr>
      <vt:lpstr>Cambria Math</vt:lpstr>
      <vt:lpstr>Wingdings</vt:lpstr>
      <vt:lpstr>CBS Sans</vt:lpstr>
      <vt:lpstr>Title and agenda</vt:lpstr>
      <vt:lpstr>Content</vt:lpstr>
      <vt:lpstr>Content XL text</vt:lpstr>
      <vt:lpstr>Chapter pages</vt:lpstr>
      <vt:lpstr>User Guide</vt:lpstr>
      <vt:lpstr>Econometrics of Firm Data</vt:lpstr>
      <vt:lpstr>Agenda</vt:lpstr>
      <vt:lpstr>General introduction</vt:lpstr>
      <vt:lpstr>Econometrics</vt:lpstr>
      <vt:lpstr>Interpretation of coefficient estimates</vt:lpstr>
      <vt:lpstr>Inference and hypothesis testing</vt:lpstr>
      <vt:lpstr>Goodness-of-fit</vt:lpstr>
      <vt:lpstr>Time for exercises!</vt:lpstr>
      <vt:lpstr>PS 1 – Part 2, Exercise 3 a)</vt:lpstr>
      <vt:lpstr>PS 1 – Part 2, Exercise 3 b)</vt:lpstr>
      <vt:lpstr>PS 1 – Part 2, Exercise 3 c)</vt:lpstr>
      <vt:lpstr>PS 1 – Part 2, Exercise 4 a)</vt:lpstr>
      <vt:lpstr>PS 1 – Part 2, Exercise 4 c)</vt:lpstr>
      <vt:lpstr>Problem set 2, 2b)</vt:lpstr>
      <vt:lpstr>Problem set 2, 3b)</vt:lpstr>
      <vt:lpstr>Problem set 2, 3b)</vt:lpstr>
      <vt:lpstr>Problem set 2, 3b)</vt:lpstr>
      <vt:lpstr>Problem set 2, 3b)</vt:lpstr>
      <vt:lpstr>Problem set 2, 3c)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Econometrics of Firm Data</dc:title>
  <dc:creator>Mette Suder Franck</dc:creator>
  <cp:lastModifiedBy>Mette Suder Franck</cp:lastModifiedBy>
  <cp:revision>67</cp:revision>
  <cp:lastPrinted>2025-09-19T07:36:33Z</cp:lastPrinted>
  <dcterms:created xsi:type="dcterms:W3CDTF">2025-09-06T09:45:00Z</dcterms:created>
  <dcterms:modified xsi:type="dcterms:W3CDTF">2025-09-19T10:39:45Z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 by:">
    <vt:lpwstr>omnidocs.com</vt:lpwstr>
  </property>
</Properties>
</file>